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sldIdLst>
    <p:sldId id="258" r:id="rId2"/>
    <p:sldId id="259" r:id="rId3"/>
    <p:sldId id="261" r:id="rId4"/>
    <p:sldId id="262" r:id="rId5"/>
    <p:sldId id="355" r:id="rId6"/>
    <p:sldId id="356" r:id="rId7"/>
    <p:sldId id="317" r:id="rId8"/>
    <p:sldId id="263" r:id="rId9"/>
    <p:sldId id="338" r:id="rId10"/>
    <p:sldId id="264" r:id="rId11"/>
    <p:sldId id="316" r:id="rId12"/>
    <p:sldId id="265" r:id="rId13"/>
    <p:sldId id="350" r:id="rId14"/>
    <p:sldId id="266" r:id="rId15"/>
    <p:sldId id="377" r:id="rId16"/>
    <p:sldId id="378" r:id="rId17"/>
    <p:sldId id="380" r:id="rId18"/>
    <p:sldId id="381" r:id="rId19"/>
    <p:sldId id="323" r:id="rId20"/>
    <p:sldId id="320" r:id="rId21"/>
    <p:sldId id="326" r:id="rId22"/>
    <p:sldId id="327" r:id="rId23"/>
    <p:sldId id="330" r:id="rId24"/>
    <p:sldId id="331" r:id="rId25"/>
    <p:sldId id="332" r:id="rId26"/>
    <p:sldId id="333" r:id="rId27"/>
    <p:sldId id="335" r:id="rId28"/>
    <p:sldId id="334" r:id="rId29"/>
    <p:sldId id="336" r:id="rId30"/>
    <p:sldId id="340" r:id="rId31"/>
    <p:sldId id="337" r:id="rId32"/>
    <p:sldId id="269" r:id="rId33"/>
    <p:sldId id="341" r:id="rId34"/>
    <p:sldId id="271" r:id="rId35"/>
    <p:sldId id="344" r:id="rId36"/>
    <p:sldId id="347" r:id="rId37"/>
    <p:sldId id="346" r:id="rId38"/>
    <p:sldId id="348" r:id="rId39"/>
    <p:sldId id="352" r:id="rId40"/>
    <p:sldId id="351" r:id="rId41"/>
    <p:sldId id="353" r:id="rId42"/>
    <p:sldId id="283" r:id="rId43"/>
    <p:sldId id="354" r:id="rId44"/>
    <p:sldId id="287" r:id="rId45"/>
    <p:sldId id="289" r:id="rId46"/>
    <p:sldId id="290" r:id="rId47"/>
    <p:sldId id="365" r:id="rId48"/>
    <p:sldId id="293" r:id="rId49"/>
    <p:sldId id="366" r:id="rId50"/>
    <p:sldId id="294" r:id="rId51"/>
    <p:sldId id="367" r:id="rId52"/>
    <p:sldId id="368" r:id="rId53"/>
    <p:sldId id="369" r:id="rId54"/>
    <p:sldId id="300" r:id="rId55"/>
    <p:sldId id="302" r:id="rId56"/>
    <p:sldId id="303" r:id="rId57"/>
    <p:sldId id="370" r:id="rId58"/>
    <p:sldId id="485" r:id="rId59"/>
    <p:sldId id="486" r:id="rId60"/>
    <p:sldId id="295" r:id="rId61"/>
    <p:sldId id="487" r:id="rId62"/>
    <p:sldId id="491" r:id="rId63"/>
    <p:sldId id="500" r:id="rId64"/>
    <p:sldId id="488" r:id="rId65"/>
    <p:sldId id="489" r:id="rId66"/>
    <p:sldId id="304" r:id="rId67"/>
    <p:sldId id="490" r:id="rId68"/>
    <p:sldId id="492" r:id="rId69"/>
    <p:sldId id="297" r:id="rId70"/>
    <p:sldId id="493" r:id="rId71"/>
    <p:sldId id="494" r:id="rId72"/>
    <p:sldId id="306" r:id="rId73"/>
    <p:sldId id="497" r:id="rId74"/>
    <p:sldId id="496" r:id="rId75"/>
    <p:sldId id="495" r:id="rId76"/>
    <p:sldId id="308" r:id="rId77"/>
    <p:sldId id="498" r:id="rId78"/>
    <p:sldId id="360" r:id="rId79"/>
    <p:sldId id="499" r:id="rId80"/>
    <p:sldId id="361" r:id="rId81"/>
    <p:sldId id="364" r:id="rId82"/>
    <p:sldId id="362" r:id="rId83"/>
    <p:sldId id="357" r:id="rId84"/>
    <p:sldId id="374" r:id="rId85"/>
    <p:sldId id="372" r:id="rId86"/>
    <p:sldId id="376" r:id="rId87"/>
    <p:sldId id="291" r:id="rId88"/>
    <p:sldId id="389" r:id="rId89"/>
    <p:sldId id="393" r:id="rId90"/>
    <p:sldId id="396" r:id="rId91"/>
    <p:sldId id="390" r:id="rId92"/>
    <p:sldId id="391" r:id="rId93"/>
    <p:sldId id="395" r:id="rId94"/>
    <p:sldId id="392" r:id="rId95"/>
    <p:sldId id="397" r:id="rId96"/>
    <p:sldId id="401" r:id="rId97"/>
    <p:sldId id="400" r:id="rId98"/>
    <p:sldId id="402" r:id="rId99"/>
    <p:sldId id="398" r:id="rId100"/>
    <p:sldId id="403" r:id="rId101"/>
    <p:sldId id="399" r:id="rId102"/>
    <p:sldId id="404" r:id="rId103"/>
    <p:sldId id="405" r:id="rId104"/>
    <p:sldId id="408" r:id="rId105"/>
    <p:sldId id="406" r:id="rId106"/>
    <p:sldId id="409" r:id="rId107"/>
    <p:sldId id="410" r:id="rId108"/>
    <p:sldId id="411" r:id="rId109"/>
    <p:sldId id="415" r:id="rId110"/>
    <p:sldId id="416" r:id="rId111"/>
    <p:sldId id="418" r:id="rId112"/>
    <p:sldId id="417" r:id="rId113"/>
    <p:sldId id="420" r:id="rId114"/>
    <p:sldId id="421" r:id="rId115"/>
    <p:sldId id="425" r:id="rId116"/>
    <p:sldId id="422" r:id="rId117"/>
    <p:sldId id="426" r:id="rId118"/>
    <p:sldId id="435" r:id="rId119"/>
    <p:sldId id="434" r:id="rId120"/>
    <p:sldId id="439" r:id="rId121"/>
    <p:sldId id="441" r:id="rId122"/>
    <p:sldId id="442" r:id="rId123"/>
    <p:sldId id="443" r:id="rId124"/>
    <p:sldId id="436" r:id="rId125"/>
    <p:sldId id="446" r:id="rId126"/>
    <p:sldId id="447" r:id="rId127"/>
    <p:sldId id="448" r:id="rId128"/>
    <p:sldId id="444" r:id="rId129"/>
    <p:sldId id="449" r:id="rId130"/>
    <p:sldId id="445" r:id="rId131"/>
    <p:sldId id="450" r:id="rId132"/>
    <p:sldId id="440" r:id="rId133"/>
    <p:sldId id="452" r:id="rId134"/>
    <p:sldId id="453" r:id="rId135"/>
    <p:sldId id="454" r:id="rId136"/>
    <p:sldId id="455" r:id="rId137"/>
    <p:sldId id="501" r:id="rId138"/>
    <p:sldId id="457" r:id="rId139"/>
    <p:sldId id="459" r:id="rId140"/>
    <p:sldId id="456" r:id="rId141"/>
    <p:sldId id="460" r:id="rId142"/>
    <p:sldId id="461" r:id="rId143"/>
    <p:sldId id="463" r:id="rId144"/>
    <p:sldId id="462" r:id="rId145"/>
    <p:sldId id="464" r:id="rId146"/>
    <p:sldId id="465" r:id="rId147"/>
    <p:sldId id="474" r:id="rId148"/>
    <p:sldId id="466" r:id="rId149"/>
    <p:sldId id="475" r:id="rId150"/>
    <p:sldId id="467" r:id="rId151"/>
    <p:sldId id="476" r:id="rId152"/>
    <p:sldId id="504" r:id="rId153"/>
    <p:sldId id="468" r:id="rId154"/>
    <p:sldId id="481" r:id="rId155"/>
    <p:sldId id="479" r:id="rId156"/>
    <p:sldId id="480" r:id="rId157"/>
    <p:sldId id="482" r:id="rId158"/>
    <p:sldId id="483" r:id="rId159"/>
    <p:sldId id="470" r:id="rId160"/>
    <p:sldId id="484" r:id="rId161"/>
    <p:sldId id="503" r:id="rId162"/>
    <p:sldId id="502" r:id="rId1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FFFFF"/>
    <a:srgbClr val="303030"/>
    <a:srgbClr val="707070"/>
    <a:srgbClr val="CCCCCC"/>
    <a:srgbClr val="FBFBFB"/>
    <a:srgbClr val="565656"/>
    <a:srgbClr val="F8F8F8"/>
    <a:srgbClr val="A3A3A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9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F6101-798F-49DA-91C9-AB7528B0E948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9961B-BD93-4244-B094-686F34D7A8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40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042A0-DA0D-45A2-AFD2-F9467167F4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745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8EEAE-0896-D1D6-9CBA-8C5FDC423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61108C-2EE7-835F-EE44-CD56DF372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2571D-CAE7-14F1-A1B1-606459CDE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63595E-0EB7-449A-6618-D7B89E25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92CA4-7462-DBBD-7803-F4FD8F1F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4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559603-CC77-BCFD-C5C5-B4A0972B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B20FD6-6E60-5A6A-3A07-FFC9F55A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5851A-4B43-50D2-3ED5-9854B2D8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250B18-A550-5818-CF3E-0381AD960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83949-7930-B7D8-3F27-020DF2C6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34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D3D62E-31B1-DC65-5A5B-4F1E7D87B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EAE5FB-C797-A89D-8459-90FF9E9A5F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C1F8C-682C-BEE6-2C90-BE6F0F09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BF721E-A4D8-2C70-3C23-76ADB7ECC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08975-17A4-23C9-8997-D202A9C61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4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AC3E8-8BD9-A20A-5D30-EB2A7AD34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AF5E82-A5E1-5810-9939-1F8D1D442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F8E55-845D-CBC2-95E3-53BF4531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4EF19-88A6-8726-FFEF-5B4FEEEA3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794204-36AC-81BA-8D69-B20BBBDB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9A18-23B5-9111-A930-171B77C9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C7CBBC-085B-0FD7-C424-6B92D7BD0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A97269-C4D3-071E-7DA0-69D6C9E0D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E739B-923D-D711-3203-38A62EFE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8C32C-5465-CB4F-0375-DC72814C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99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553B1-EB7F-2066-F449-FCCAFD518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84455A-49F6-16C7-547F-EE1FBA511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B70E74-25A8-4506-DD66-33DBF6D2F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A6108-A40B-3C76-37B4-3B8FD47A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C72D14-EC93-7CB5-30A9-78097F7F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FD6107-674D-2AA1-2ED6-FFA8548F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7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ECA4B-3447-E4AC-589E-22E1EDD0C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9D901-F723-1CB7-8F09-8F130F3C3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E70907-88B4-B765-1113-F770C0CAA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E7C68E-BA94-0A5A-8866-7830E55F4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5FEEDB7-3F4F-9BE0-A7DA-5B903D9F8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090B73-9009-5A99-4278-84EFEE93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EF6E24-9D12-02A9-58CB-4F4F4016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4E113C-283F-C392-EF9B-ADA53833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43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D23886-E1A7-008A-E3CF-E1CBBDCE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CD4579-B2BC-1B67-A43E-B7836D817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4969BE4-E7F3-8BAA-11C5-40DFE204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311D2B-6084-D410-962D-59D67592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58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FA0ABE-A430-B0CE-614A-BBEB11FB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2C7EEC-2872-2CEB-D881-684C094A7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21EC4-AA3C-D45D-0174-1701BA75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72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8C0E3-19B2-0615-72A7-192C441C3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308C67-AC5A-DD5F-0EA8-4B73C350C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355DBF-DAF1-3843-7B43-8B215C13C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3BFF1D-A699-9FD6-3384-785C60BA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75B08E-80D7-1A43-0B92-CCA3AAEB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3D05FA-D0F2-18EA-40DE-C921A03D6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44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C5816-7863-C8C2-337C-908D0CA07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301E25-1CE2-7348-680A-04DEBA6D8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D0B620-8BAB-0DF4-D89D-41EC2047F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3962EC-155B-33A7-9E56-7D5BF8EE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8DC56A-6C8D-8B64-BBF1-2D9606CD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2D4450-14F0-39FA-3CD3-1059BFD9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7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F197E8-2526-6542-76D3-4502C004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2D182-1FC7-E378-8452-20C1BFAB4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7C3C0-25DB-C2C6-A8CF-8937045BD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8600F-6AC8-4D55-A20F-AE303F6E49A7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C5CA1-A5AE-135E-8CC7-DC6DE04555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80BF6-6EB6-3584-D599-9EE141AE6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75A86-C30D-463F-82FF-D412CD4D3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oiwon.pptx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oiwon.ppt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oiwon.pptx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oiwon.pptx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oiwon.pptx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oiwon.pptx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hyperlink" Target="hoiwon.ppt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gi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gi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25.gif"/><Relationship Id="rId4" Type="http://schemas.openxmlformats.org/officeDocument/2006/relationships/image" Target="../media/image1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25.gif"/><Relationship Id="rId4" Type="http://schemas.openxmlformats.org/officeDocument/2006/relationships/image" Target="../media/image16.png"/><Relationship Id="rId9" Type="http://schemas.openxmlformats.org/officeDocument/2006/relationships/image" Target="../media/image7.gi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웹사이트이(가) 표시된 사진&#10;&#10;자동 생성된 설명">
            <a:extLst>
              <a:ext uri="{FF2B5EF4-FFF2-40B4-BE49-F238E27FC236}">
                <a16:creationId xmlns:a16="http://schemas.microsoft.com/office/drawing/2014/main" id="{4DF044CA-EFF1-14AF-6455-5CAD4694D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4B7127-67FB-355D-9E59-7992295FC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그림 7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002E8007-27A1-11EB-3A0C-9899238E4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756" y="4650822"/>
            <a:ext cx="503033" cy="16492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FFA552F-0AC4-1950-FC6F-8E443AB543EA}"/>
              </a:ext>
            </a:extLst>
          </p:cNvPr>
          <p:cNvSpPr/>
          <p:nvPr/>
        </p:nvSpPr>
        <p:spPr>
          <a:xfrm>
            <a:off x="7785502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BE95E2-3406-D6C4-53EC-5BA50BC8786A}"/>
              </a:ext>
            </a:extLst>
          </p:cNvPr>
          <p:cNvSpPr/>
          <p:nvPr/>
        </p:nvSpPr>
        <p:spPr>
          <a:xfrm>
            <a:off x="7785502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5829-660A-80BD-19C0-08E7EA8BB42B}"/>
              </a:ext>
            </a:extLst>
          </p:cNvPr>
          <p:cNvSpPr txBox="1"/>
          <p:nvPr/>
        </p:nvSpPr>
        <p:spPr>
          <a:xfrm>
            <a:off x="7785502" y="231906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  <a:endParaRPr lang="ko-KR" altLang="en-US" sz="12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76D11-3AE0-D29F-7CAC-C46FFE7316D9}"/>
              </a:ext>
            </a:extLst>
          </p:cNvPr>
          <p:cNvSpPr txBox="1"/>
          <p:nvPr/>
        </p:nvSpPr>
        <p:spPr>
          <a:xfrm>
            <a:off x="7785502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053831-76D0-7CD2-71AC-EB4F63CFB481}"/>
              </a:ext>
            </a:extLst>
          </p:cNvPr>
          <p:cNvSpPr/>
          <p:nvPr/>
        </p:nvSpPr>
        <p:spPr>
          <a:xfrm>
            <a:off x="7785502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pic>
        <p:nvPicPr>
          <p:cNvPr id="10" name="그림 9" descr="도표이(가) 표시된 사진&#10;&#10;자동 생성된 설명">
            <a:hlinkClick r:id="rId5" action="ppaction://hlinkpres?slideindex=1&amp;slidetitle="/>
            <a:extLst>
              <a:ext uri="{FF2B5EF4-FFF2-40B4-BE49-F238E27FC236}">
                <a16:creationId xmlns:a16="http://schemas.microsoft.com/office/drawing/2014/main" id="{7805BB18-5A23-38FF-950D-15EAF89A1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60" y="1804089"/>
            <a:ext cx="3294613" cy="2080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088579-547E-DC16-1720-8D5B8726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3272" r="53004" b="26728"/>
          <a:stretch/>
        </p:blipFill>
        <p:spPr>
          <a:xfrm>
            <a:off x="4370665" y="2281806"/>
            <a:ext cx="1359016" cy="2743200"/>
          </a:xfrm>
          <a:prstGeom prst="roundRect">
            <a:avLst>
              <a:gd name="adj" fmla="val 13599"/>
            </a:avLst>
          </a:prstGeom>
        </p:spPr>
      </p:pic>
    </p:spTree>
    <p:extLst>
      <p:ext uri="{BB962C8B-B14F-4D97-AF65-F5344CB8AC3E}">
        <p14:creationId xmlns:p14="http://schemas.microsoft.com/office/powerpoint/2010/main" val="34092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D1D552-93FF-855C-1BE4-5BFE2B8BC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8A21A0-EFC0-0733-D383-6AF808699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42" y="388115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94D7E9-9CDD-BD63-C42D-A830FE8C1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569D3C-651C-83ED-02E0-799D4224B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51" y="389588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7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192486-DCAB-DCBB-2202-7C1A801E3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하늘, 자연, 야외, 산이(가) 표시된 사진&#10;&#10;자동 생성된 설명">
            <a:extLst>
              <a:ext uri="{FF2B5EF4-FFF2-40B4-BE49-F238E27FC236}">
                <a16:creationId xmlns:a16="http://schemas.microsoft.com/office/drawing/2014/main" id="{C8190A93-BE86-C5BF-D068-D5F45CC7B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596" y="1498445"/>
            <a:ext cx="5097294" cy="3054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5EB4D5-4ED1-E339-7C6B-DD4DC094C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51" y="389588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192486-DCAB-DCBB-2202-7C1A801E3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하늘, 자연, 야외, 산이(가) 표시된 사진&#10;&#10;자동 생성된 설명">
            <a:extLst>
              <a:ext uri="{FF2B5EF4-FFF2-40B4-BE49-F238E27FC236}">
                <a16:creationId xmlns:a16="http://schemas.microsoft.com/office/drawing/2014/main" id="{C8190A93-BE86-C5BF-D068-D5F45CC7B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596" y="1498445"/>
            <a:ext cx="5097294" cy="3054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5EB4D5-4ED1-E339-7C6B-DD4DC094C9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86" y="548135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77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">
        <p159:morph option="byObject"/>
      </p:transition>
    </mc:Choice>
    <mc:Fallback xmlns="">
      <p:transition spd="slow" advClick="0" advTm="30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22692-9928-1562-EA10-26E266635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1" t="36541" r="15371" b="21648"/>
          <a:stretch/>
        </p:blipFill>
        <p:spPr>
          <a:xfrm>
            <a:off x="7188199" y="4538444"/>
            <a:ext cx="3129281" cy="51927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E7E11F-D6E0-102F-C3CA-DE24222F1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1" t="36541" r="15371" b="21648"/>
          <a:stretch/>
        </p:blipFill>
        <p:spPr>
          <a:xfrm>
            <a:off x="7188199" y="9731230"/>
            <a:ext cx="3129281" cy="5192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1C936E-7EA4-6C25-E7AA-06FF9EE7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86" y="548135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5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22692-9928-1562-EA10-26E266635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1" t="36541" r="15371" b="21648"/>
          <a:stretch/>
        </p:blipFill>
        <p:spPr>
          <a:xfrm>
            <a:off x="7188199" y="4538444"/>
            <a:ext cx="3129281" cy="51927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E7E11F-D6E0-102F-C3CA-DE24222F1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1" t="36541" r="15371" b="21648"/>
          <a:stretch/>
        </p:blipFill>
        <p:spPr>
          <a:xfrm>
            <a:off x="7188199" y="9731230"/>
            <a:ext cx="3129281" cy="519278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0939564-C187-AAF0-1C3E-7F45898F6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34" y="479346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1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749E62-C5C4-26BD-A5FD-5261214F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420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FC645C-321B-3D40-7F66-53EA915F4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34" y="479346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85534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749E62-C5C4-26BD-A5FD-5261214F8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420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FC645C-321B-3D40-7F66-53EA915F4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34" y="507921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75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4538444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2C327A-DB08-5788-EDB6-87C0F39E1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34" y="507921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6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-646186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6DBF963-BD42-1612-7902-3293B9195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134" y="507921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-646186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A6127B4-5ADE-4B11-6761-609C6D72B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776" y="28909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0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8D1D552-93FF-855C-1BE4-5BFE2B8BC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B8A21A0-EFC0-0733-D383-6AF808699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86" y="283253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-646186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B2F08F-2B84-99CA-959F-DD70060C7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5" t="8264" r="390" b="66770"/>
          <a:stretch/>
        </p:blipFill>
        <p:spPr>
          <a:xfrm>
            <a:off x="10136982" y="566737"/>
            <a:ext cx="2007394" cy="1712119"/>
          </a:xfrm>
          <a:prstGeom prst="roundRect">
            <a:avLst>
              <a:gd name="adj" fmla="val 150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A6127B4-5ADE-4B11-6761-609C6D72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776" y="28909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1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-646186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B2F08F-2B84-99CA-959F-DD70060C7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5" t="8264" r="390" b="66770"/>
          <a:stretch/>
        </p:blipFill>
        <p:spPr>
          <a:xfrm>
            <a:off x="10136982" y="566737"/>
            <a:ext cx="2007394" cy="1712119"/>
          </a:xfrm>
          <a:prstGeom prst="roundRect">
            <a:avLst>
              <a:gd name="adj" fmla="val 150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A6127B4-5ADE-4B11-6761-609C6D72B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262" y="20493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09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-646186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B2F08F-2B84-99CA-959F-DD70060C7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5" t="8264" r="390" b="66770"/>
          <a:stretch/>
        </p:blipFill>
        <p:spPr>
          <a:xfrm>
            <a:off x="10136982" y="566737"/>
            <a:ext cx="2007394" cy="1712119"/>
          </a:xfrm>
          <a:prstGeom prst="roundRect">
            <a:avLst>
              <a:gd name="adj" fmla="val 150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121EFF-3754-88D4-FA95-31B74005BABB}"/>
              </a:ext>
            </a:extLst>
          </p:cNvPr>
          <p:cNvSpPr/>
          <p:nvPr/>
        </p:nvSpPr>
        <p:spPr>
          <a:xfrm>
            <a:off x="-1" y="0"/>
            <a:ext cx="12191411" cy="9492344"/>
          </a:xfrm>
          <a:prstGeom prst="rect">
            <a:avLst/>
          </a:prstGeom>
          <a:solidFill>
            <a:srgbClr val="7070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48E023-465D-9668-6444-42EE32DC16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1" t="43162" r="41160" b="43367"/>
          <a:stretch/>
        </p:blipFill>
        <p:spPr>
          <a:xfrm>
            <a:off x="5024486" y="2960016"/>
            <a:ext cx="2149311" cy="923827"/>
          </a:xfrm>
          <a:prstGeom prst="roundRect">
            <a:avLst>
              <a:gd name="adj" fmla="val 290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DADF8D-6D92-4C82-9680-4DD79184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262" y="20493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4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-646186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B2F08F-2B84-99CA-959F-DD70060C7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5" t="8264" r="390" b="66770"/>
          <a:stretch/>
        </p:blipFill>
        <p:spPr>
          <a:xfrm>
            <a:off x="10136982" y="566737"/>
            <a:ext cx="2007394" cy="1712119"/>
          </a:xfrm>
          <a:prstGeom prst="roundRect">
            <a:avLst>
              <a:gd name="adj" fmla="val 150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121EFF-3754-88D4-FA95-31B74005BABB}"/>
              </a:ext>
            </a:extLst>
          </p:cNvPr>
          <p:cNvSpPr/>
          <p:nvPr/>
        </p:nvSpPr>
        <p:spPr>
          <a:xfrm>
            <a:off x="-1" y="0"/>
            <a:ext cx="12191411" cy="9492344"/>
          </a:xfrm>
          <a:prstGeom prst="rect">
            <a:avLst/>
          </a:prstGeom>
          <a:solidFill>
            <a:srgbClr val="70707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48E023-465D-9668-6444-42EE32DC16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1" t="43162" r="41160" b="43367"/>
          <a:stretch/>
        </p:blipFill>
        <p:spPr>
          <a:xfrm>
            <a:off x="5024486" y="2960016"/>
            <a:ext cx="2149311" cy="923827"/>
          </a:xfrm>
          <a:prstGeom prst="roundRect">
            <a:avLst>
              <a:gd name="adj" fmla="val 2905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BDADF8D-6D92-4C82-9680-4DD791845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7149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9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-646186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B2F08F-2B84-99CA-959F-DD70060C7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5" t="8264" r="390" b="66770"/>
          <a:stretch/>
        </p:blipFill>
        <p:spPr>
          <a:xfrm>
            <a:off x="10136982" y="566737"/>
            <a:ext cx="2007394" cy="1712119"/>
          </a:xfrm>
          <a:prstGeom prst="roundRect">
            <a:avLst>
              <a:gd name="adj" fmla="val 150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CE1EBD-BA3A-4F15-C15C-9A66282F0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7149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1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-646186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B2F08F-2B84-99CA-959F-DD70060C7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5" t="8264" r="390" b="66770"/>
          <a:stretch/>
        </p:blipFill>
        <p:spPr>
          <a:xfrm>
            <a:off x="10136982" y="566737"/>
            <a:ext cx="2007394" cy="1712119"/>
          </a:xfrm>
          <a:prstGeom prst="roundRect">
            <a:avLst>
              <a:gd name="adj" fmla="val 150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CE1EBD-BA3A-4F15-C15C-9A66282F0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29" y="1198882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1D82-B9B6-A93D-412F-BD9937973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411" cy="1242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CDB1258-EFA2-7197-370F-B1F4498F7413}"/>
              </a:ext>
            </a:extLst>
          </p:cNvPr>
          <p:cNvSpPr/>
          <p:nvPr/>
        </p:nvSpPr>
        <p:spPr>
          <a:xfrm>
            <a:off x="7213600" y="4546600"/>
            <a:ext cx="3276600" cy="81075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4C09A6-8A66-8A72-51ED-1FD7EC17663D}"/>
              </a:ext>
            </a:extLst>
          </p:cNvPr>
          <p:cNvGrpSpPr/>
          <p:nvPr/>
        </p:nvGrpSpPr>
        <p:grpSpPr>
          <a:xfrm>
            <a:off x="7188199" y="-646186"/>
            <a:ext cx="3129281" cy="10385572"/>
            <a:chOff x="7188199" y="4538444"/>
            <a:chExt cx="3129281" cy="1038557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F22692-9928-1562-EA10-26E2666350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4538444"/>
              <a:ext cx="3129281" cy="51927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7E11F-D6E0-102F-C3CA-DE24222F1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1" t="36541" r="15371" b="21648"/>
            <a:stretch/>
          </p:blipFill>
          <p:spPr>
            <a:xfrm>
              <a:off x="7188199" y="9731230"/>
              <a:ext cx="3129281" cy="5192786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79E4204-C01C-E561-BAF7-C1CBB6F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0"/>
          <a:stretch/>
        </p:blipFill>
        <p:spPr>
          <a:xfrm>
            <a:off x="0" y="-1"/>
            <a:ext cx="12191411" cy="45803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B2F08F-2B84-99CA-959F-DD70060C7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5" t="8264" r="390" b="66770"/>
          <a:stretch/>
        </p:blipFill>
        <p:spPr>
          <a:xfrm>
            <a:off x="10136982" y="566737"/>
            <a:ext cx="2007394" cy="1712119"/>
          </a:xfrm>
          <a:prstGeom prst="roundRect">
            <a:avLst>
              <a:gd name="adj" fmla="val 150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CE1EBD-BA3A-4F15-C15C-9A66282F0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29" y="1198882"/>
            <a:ext cx="149568" cy="223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EA0D16-0A99-B734-AEF6-C9020BCA6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5F6D6F-BEA6-8364-43DA-01FDE076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46BC54-5A44-995D-0D0B-42255680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6"/>
          <a:stretch/>
        </p:blipFill>
        <p:spPr>
          <a:xfrm>
            <a:off x="0" y="509047"/>
            <a:ext cx="12192000" cy="634895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2F976A1-1EDE-AD36-1589-7ECCE79F2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0"/>
            <a:ext cx="2315361" cy="6858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FE48B8B-919B-35F4-0F87-C1DDFF375E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62C75F-89A7-497A-FBD5-737749516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629" y="1198882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7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95F6D6F-BEA6-8364-43DA-01FDE076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D46BC54-5A44-995D-0D0B-42255680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6"/>
          <a:stretch/>
        </p:blipFill>
        <p:spPr>
          <a:xfrm>
            <a:off x="0" y="509047"/>
            <a:ext cx="12192000" cy="6348953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2F976A1-1EDE-AD36-1589-7ECCE79F2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0"/>
            <a:ext cx="2315361" cy="6858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FE48B8B-919B-35F4-0F87-C1DDFF375E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762C75F-89A7-497A-FBD5-737749516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122" y="52339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02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17"/>
          <a:stretch/>
        </p:blipFill>
        <p:spPr>
          <a:xfrm>
            <a:off x="0" y="570451"/>
            <a:ext cx="12192000" cy="6287548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122" y="52339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1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5D7742-6974-9DC1-061C-48483448D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13EC0CA-95A3-65E9-AF52-F56E2D64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86" y="283253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09" y="2587390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4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09" y="2587390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6949739-9541-9C3A-1D3D-2BB1285E5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63" y="2584616"/>
            <a:ext cx="219895" cy="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4FB2AE-9F93-B37B-992D-8C047CC0C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02" y="259346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9" y="3841414"/>
            <a:ext cx="149568" cy="22391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E05B059-228A-C7A4-EB55-E5CE039519DB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CE54A-09F3-47CD-E35D-5836C0039A49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799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9" y="3841414"/>
            <a:ext cx="149568" cy="223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F6DDA7-C686-DD5E-6F1C-420275AF7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429" y="1422796"/>
            <a:ext cx="3803307" cy="41075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9506B7-97F2-DD51-D2C1-67F0145B3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49" y="399381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9" y="3841414"/>
            <a:ext cx="149568" cy="223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F6DDA7-C686-DD5E-6F1C-420275AF7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429" y="1422796"/>
            <a:ext cx="3803307" cy="41075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9506B7-97F2-DD51-D2C1-67F0145B3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49" y="202531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4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9" y="3841414"/>
            <a:ext cx="149568" cy="223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F6DDA7-C686-DD5E-6F1C-420275AF7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429" y="1422796"/>
            <a:ext cx="3803307" cy="41075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505C2FB-0EFF-68DC-EDD0-940B7ED95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13" y="2013116"/>
            <a:ext cx="219895" cy="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9" y="3841414"/>
            <a:ext cx="149568" cy="223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F6DDA7-C686-DD5E-6F1C-420275AF7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429" y="1422796"/>
            <a:ext cx="3803307" cy="410757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87380D4-2DF7-157E-ACC0-F8D4B343FB87}"/>
              </a:ext>
            </a:extLst>
          </p:cNvPr>
          <p:cNvSpPr/>
          <p:nvPr/>
        </p:nvSpPr>
        <p:spPr>
          <a:xfrm>
            <a:off x="3638550" y="1968500"/>
            <a:ext cx="1663700" cy="2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7F7B-3594-6D7A-B47A-2E9AE34BFE8D}"/>
              </a:ext>
            </a:extLst>
          </p:cNvPr>
          <p:cNvSpPr txBox="1"/>
          <p:nvPr/>
        </p:nvSpPr>
        <p:spPr>
          <a:xfrm>
            <a:off x="3638550" y="192622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동의대학교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A82446-640C-37AB-4A64-508D9BAE4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13" y="2013116"/>
            <a:ext cx="219895" cy="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9" y="3841414"/>
            <a:ext cx="149568" cy="223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3F6DDA7-C686-DD5E-6F1C-420275AF7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5429" y="1422796"/>
            <a:ext cx="3803307" cy="410757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87380D4-2DF7-157E-ACC0-F8D4B343FB87}"/>
              </a:ext>
            </a:extLst>
          </p:cNvPr>
          <p:cNvSpPr/>
          <p:nvPr/>
        </p:nvSpPr>
        <p:spPr>
          <a:xfrm>
            <a:off x="3638550" y="1968500"/>
            <a:ext cx="1663700" cy="25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A7F7B-3594-6D7A-B47A-2E9AE34BFE8D}"/>
              </a:ext>
            </a:extLst>
          </p:cNvPr>
          <p:cNvSpPr txBox="1"/>
          <p:nvPr/>
        </p:nvSpPr>
        <p:spPr>
          <a:xfrm>
            <a:off x="3638550" y="192622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동의대학교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A82446-640C-37AB-4A64-508D9BAE4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13" y="2013116"/>
            <a:ext cx="219895" cy="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7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35D7742-6974-9DC1-061C-48483448D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13EC0CA-95A3-65E9-AF52-F56E2D648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59" y="5028979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54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9" y="3841414"/>
            <a:ext cx="149568" cy="22391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7D716F4-99A5-AE43-B09B-31B1B5449C72}"/>
              </a:ext>
            </a:extLst>
          </p:cNvPr>
          <p:cNvGrpSpPr/>
          <p:nvPr/>
        </p:nvGrpSpPr>
        <p:grpSpPr>
          <a:xfrm>
            <a:off x="3415429" y="1422796"/>
            <a:ext cx="3803307" cy="4107572"/>
            <a:chOff x="5068969" y="855384"/>
            <a:chExt cx="3803307" cy="41075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6F60E7-947D-9CF0-847E-A71C606B0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8969" y="855384"/>
              <a:ext cx="3803307" cy="410757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B0301B-A4C3-730F-FF8E-01748F9CD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798" t="23002" r="9071" b="13403"/>
            <a:stretch/>
          </p:blipFill>
          <p:spPr>
            <a:xfrm>
              <a:off x="5356860" y="1821180"/>
              <a:ext cx="3223259" cy="271972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A1D7C8-24C2-6770-27AE-6C5BBC69C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49" y="202531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9" y="3841414"/>
            <a:ext cx="149568" cy="22391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7D716F4-99A5-AE43-B09B-31B1B5449C72}"/>
              </a:ext>
            </a:extLst>
          </p:cNvPr>
          <p:cNvGrpSpPr/>
          <p:nvPr/>
        </p:nvGrpSpPr>
        <p:grpSpPr>
          <a:xfrm>
            <a:off x="3415429" y="1422796"/>
            <a:ext cx="3803307" cy="4107572"/>
            <a:chOff x="5068969" y="855384"/>
            <a:chExt cx="3803307" cy="41075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6F60E7-947D-9CF0-847E-A71C606B0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8969" y="855384"/>
              <a:ext cx="3803307" cy="410757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B0301B-A4C3-730F-FF8E-01748F9CD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798" t="23002" r="9071" b="13403"/>
            <a:stretch/>
          </p:blipFill>
          <p:spPr>
            <a:xfrm>
              <a:off x="5356860" y="1821180"/>
              <a:ext cx="3223259" cy="2719722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6A1D7C8-24C2-6770-27AE-6C5BBC69C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49" y="2671280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17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8B7BF37-9DB8-FD0A-651E-E227595A2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49" y="3841414"/>
            <a:ext cx="149568" cy="22391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7D716F4-99A5-AE43-B09B-31B1B5449C72}"/>
              </a:ext>
            </a:extLst>
          </p:cNvPr>
          <p:cNvGrpSpPr/>
          <p:nvPr/>
        </p:nvGrpSpPr>
        <p:grpSpPr>
          <a:xfrm>
            <a:off x="3415429" y="1422796"/>
            <a:ext cx="3803307" cy="4107572"/>
            <a:chOff x="5068969" y="855384"/>
            <a:chExt cx="3803307" cy="41075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6F60E7-947D-9CF0-847E-A71C606B0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68969" y="855384"/>
              <a:ext cx="3803307" cy="410757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B0301B-A4C3-730F-FF8E-01748F9CD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9798" t="23002" r="9071" b="13403"/>
            <a:stretch/>
          </p:blipFill>
          <p:spPr>
            <a:xfrm>
              <a:off x="5356860" y="1821180"/>
              <a:ext cx="3223259" cy="2719722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3D9AF17-C577-ADFE-648F-E0D67CB6C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99" y="2668114"/>
            <a:ext cx="251168" cy="2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99" y="2695369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99" y="2695369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9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80" y="425601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9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 advClick="0" advTm="0">
        <p159:morph option="byObject"/>
      </p:transition>
    </mc:Choice>
    <mc:Fallback>
      <p:transition spd="med" advClick="0" advTm="0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80" y="4256011"/>
            <a:ext cx="149568" cy="223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8036F-9F9B-B4BA-0601-2D3616F3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41" y="1617383"/>
            <a:ext cx="3681835" cy="410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49946-F3A3-B195-D53E-8B0BFFE30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280" y="440841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9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80" y="4256011"/>
            <a:ext cx="149568" cy="223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8036F-9F9B-B4BA-0601-2D3616F3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41" y="1617383"/>
            <a:ext cx="3681835" cy="410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49946-F3A3-B195-D53E-8B0BFFE30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609" y="2226959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30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80" y="4256011"/>
            <a:ext cx="149568" cy="223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8036F-9F9B-B4BA-0601-2D3616F3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41" y="1617383"/>
            <a:ext cx="3681835" cy="410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C7B173-5E4F-7581-E26C-2210C327C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82" y="2212429"/>
            <a:ext cx="219895" cy="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80" y="4256011"/>
            <a:ext cx="149568" cy="223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8036F-9F9B-B4BA-0601-2D3616F3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41" y="1617383"/>
            <a:ext cx="3681835" cy="4104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276A33-B5FC-9F1E-61CD-D0CC9610B9ED}"/>
              </a:ext>
            </a:extLst>
          </p:cNvPr>
          <p:cNvSpPr/>
          <p:nvPr/>
        </p:nvSpPr>
        <p:spPr>
          <a:xfrm>
            <a:off x="3800213" y="2172749"/>
            <a:ext cx="2424418" cy="2516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68A49-8AF7-D790-51C9-A2FB9C99F05E}"/>
              </a:ext>
            </a:extLst>
          </p:cNvPr>
          <p:cNvSpPr txBox="1"/>
          <p:nvPr/>
        </p:nvSpPr>
        <p:spPr>
          <a:xfrm>
            <a:off x="3724712" y="212522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동의대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3B2423B-C649-6964-962F-82D4C200C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82" y="2212429"/>
            <a:ext cx="219895" cy="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1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60A4D4-EA5A-29E4-0C6A-0B6155E0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CEE15EC-1B43-C29B-5BB0-62D156DF4CFB}"/>
              </a:ext>
            </a:extLst>
          </p:cNvPr>
          <p:cNvGrpSpPr/>
          <p:nvPr/>
        </p:nvGrpSpPr>
        <p:grpSpPr>
          <a:xfrm>
            <a:off x="4400831" y="2576002"/>
            <a:ext cx="3548543" cy="5129867"/>
            <a:chOff x="4379052" y="1522602"/>
            <a:chExt cx="3548543" cy="5129867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D08020-8E82-DB47-F6EB-286A2389A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18" t="37309" r="34977" b="24159"/>
            <a:stretch/>
          </p:blipFill>
          <p:spPr>
            <a:xfrm>
              <a:off x="4379052" y="4009937"/>
              <a:ext cx="3548543" cy="2642532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898AA81-99DF-0AC8-DB82-EB75AC6A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36942" r="35115" b="24404"/>
            <a:stretch/>
          </p:blipFill>
          <p:spPr>
            <a:xfrm>
              <a:off x="4379052" y="1522602"/>
              <a:ext cx="3514987" cy="2650922"/>
            </a:xfrm>
            <a:prstGeom prst="rect">
              <a:avLst/>
            </a:prstGeom>
          </p:spPr>
        </p:pic>
      </p:grp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7C4B09A4-F8FD-58FB-A25A-083E9F2F0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9"/>
          <a:stretch/>
        </p:blipFill>
        <p:spPr>
          <a:xfrm>
            <a:off x="0" y="5192784"/>
            <a:ext cx="12192000" cy="1665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51720C-0E29-0EEA-4F03-134A591DB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59" y="5028979"/>
            <a:ext cx="149568" cy="22391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165E39-D7B1-B47D-7564-1DA858454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8"/>
          <a:stretch/>
        </p:blipFill>
        <p:spPr>
          <a:xfrm>
            <a:off x="0" y="0"/>
            <a:ext cx="12192000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2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80" y="4256011"/>
            <a:ext cx="149568" cy="223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8036F-9F9B-B4BA-0601-2D3616F3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41" y="1617383"/>
            <a:ext cx="3681835" cy="410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0AEA2B-8987-5A33-7529-4F90EA492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283" r="2565"/>
          <a:stretch/>
        </p:blipFill>
        <p:spPr>
          <a:xfrm>
            <a:off x="3601940" y="2458192"/>
            <a:ext cx="3587425" cy="33053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6F8582-F507-6E22-2057-BF72060E9F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609" y="2226959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6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80" y="4256011"/>
            <a:ext cx="149568" cy="223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8036F-9F9B-B4BA-0601-2D3616F3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41" y="1617383"/>
            <a:ext cx="3681835" cy="410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0AEA2B-8987-5A33-7529-4F90EA492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283" r="2565"/>
          <a:stretch/>
        </p:blipFill>
        <p:spPr>
          <a:xfrm>
            <a:off x="3601940" y="2458192"/>
            <a:ext cx="3587425" cy="33053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857AE0-693B-A44E-6D2B-70DEE1E90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51" y="3205085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2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B592CE-4A60-E055-9E70-3F39DD6DC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80" y="4256011"/>
            <a:ext cx="149568" cy="223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8036F-9F9B-B4BA-0601-2D3616F35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941" y="1617383"/>
            <a:ext cx="3681835" cy="410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0AEA2B-8987-5A33-7529-4F90EA492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283" r="2565"/>
          <a:stretch/>
        </p:blipFill>
        <p:spPr>
          <a:xfrm>
            <a:off x="3601940" y="2458192"/>
            <a:ext cx="3587425" cy="33053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04B91B-2D72-2C13-0D70-2F99C78CCB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20" y="3191458"/>
            <a:ext cx="251168" cy="2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1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37328F-D370-2737-7E54-015CBC0EE365}"/>
              </a:ext>
            </a:extLst>
          </p:cNvPr>
          <p:cNvSpPr/>
          <p:nvPr/>
        </p:nvSpPr>
        <p:spPr>
          <a:xfrm>
            <a:off x="5116513" y="4203700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70344-2737-387F-5774-43382941B1BA}"/>
              </a:ext>
            </a:extLst>
          </p:cNvPr>
          <p:cNvSpPr txBox="1"/>
          <p:nvPr/>
        </p:nvSpPr>
        <p:spPr>
          <a:xfrm>
            <a:off x="5030657" y="4163682"/>
            <a:ext cx="481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47227</a:t>
            </a:r>
            <a:endParaRPr lang="ko-KR" altLang="en-US" sz="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B43EC1-045C-A930-3EDA-076063EF021B}"/>
              </a:ext>
            </a:extLst>
          </p:cNvPr>
          <p:cNvSpPr/>
          <p:nvPr/>
        </p:nvSpPr>
        <p:spPr>
          <a:xfrm>
            <a:off x="5100192" y="4431561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AD665-DBBB-1A4A-4141-54142B0103AD}"/>
              </a:ext>
            </a:extLst>
          </p:cNvPr>
          <p:cNvSpPr txBox="1"/>
          <p:nvPr/>
        </p:nvSpPr>
        <p:spPr>
          <a:xfrm>
            <a:off x="5030657" y="4395107"/>
            <a:ext cx="1497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부산 부산진구 </a:t>
            </a:r>
            <a:r>
              <a:rPr lang="ko-KR" altLang="en-US" sz="800" b="1" dirty="0" err="1"/>
              <a:t>양정로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52-57</a:t>
            </a:r>
            <a:endParaRPr lang="ko-KR" altLang="en-US" sz="8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0E8BA2-E0F6-5AA0-76DB-25AAB3B58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51" y="3205085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6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37328F-D370-2737-7E54-015CBC0EE365}"/>
              </a:ext>
            </a:extLst>
          </p:cNvPr>
          <p:cNvSpPr/>
          <p:nvPr/>
        </p:nvSpPr>
        <p:spPr>
          <a:xfrm>
            <a:off x="5116513" y="4203700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70344-2737-387F-5774-43382941B1BA}"/>
              </a:ext>
            </a:extLst>
          </p:cNvPr>
          <p:cNvSpPr txBox="1"/>
          <p:nvPr/>
        </p:nvSpPr>
        <p:spPr>
          <a:xfrm>
            <a:off x="5030657" y="4163682"/>
            <a:ext cx="481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47227</a:t>
            </a:r>
            <a:endParaRPr lang="ko-KR" altLang="en-US" sz="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B43EC1-045C-A930-3EDA-076063EF021B}"/>
              </a:ext>
            </a:extLst>
          </p:cNvPr>
          <p:cNvSpPr/>
          <p:nvPr/>
        </p:nvSpPr>
        <p:spPr>
          <a:xfrm>
            <a:off x="5100192" y="4431561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AD665-DBBB-1A4A-4141-54142B0103AD}"/>
              </a:ext>
            </a:extLst>
          </p:cNvPr>
          <p:cNvSpPr txBox="1"/>
          <p:nvPr/>
        </p:nvSpPr>
        <p:spPr>
          <a:xfrm>
            <a:off x="5030657" y="4395107"/>
            <a:ext cx="1497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부산 부산진구 </a:t>
            </a:r>
            <a:r>
              <a:rPr lang="ko-KR" altLang="en-US" sz="800" b="1" dirty="0" err="1"/>
              <a:t>양정로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52-57</a:t>
            </a:r>
            <a:endParaRPr lang="ko-KR" altLang="en-US" sz="8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0E8BA2-E0F6-5AA0-76DB-25AAB3B58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51" y="3205085"/>
            <a:ext cx="149568" cy="2239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5C4300-4160-5926-1801-32669B01BD21}"/>
              </a:ext>
            </a:extLst>
          </p:cNvPr>
          <p:cNvSpPr/>
          <p:nvPr/>
        </p:nvSpPr>
        <p:spPr>
          <a:xfrm>
            <a:off x="5134055" y="5016599"/>
            <a:ext cx="890509" cy="1275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ACFBE-7A60-F716-19B9-1FDC2ADC2D63}"/>
              </a:ext>
            </a:extLst>
          </p:cNvPr>
          <p:cNvSpPr txBox="1"/>
          <p:nvPr/>
        </p:nvSpPr>
        <p:spPr>
          <a:xfrm>
            <a:off x="5033179" y="4972664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hong4321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0489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E251D5A-293F-33C2-70A4-F9133741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96FBE00-2D3E-7BF3-B255-F5940FDD9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0"/>
          <a:stretch/>
        </p:blipFill>
        <p:spPr>
          <a:xfrm>
            <a:off x="0" y="480767"/>
            <a:ext cx="12192000" cy="63772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EE7A3E22-98F8-A02D-59CB-F2BB20607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1"/>
            <a:ext cx="2315361" cy="68580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37328F-D370-2737-7E54-015CBC0EE365}"/>
              </a:ext>
            </a:extLst>
          </p:cNvPr>
          <p:cNvSpPr/>
          <p:nvPr/>
        </p:nvSpPr>
        <p:spPr>
          <a:xfrm>
            <a:off x="5116513" y="4203700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70344-2737-387F-5774-43382941B1BA}"/>
              </a:ext>
            </a:extLst>
          </p:cNvPr>
          <p:cNvSpPr txBox="1"/>
          <p:nvPr/>
        </p:nvSpPr>
        <p:spPr>
          <a:xfrm>
            <a:off x="5030657" y="4163682"/>
            <a:ext cx="481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47227</a:t>
            </a:r>
            <a:endParaRPr lang="ko-KR" altLang="en-US" sz="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B43EC1-045C-A930-3EDA-076063EF021B}"/>
              </a:ext>
            </a:extLst>
          </p:cNvPr>
          <p:cNvSpPr/>
          <p:nvPr/>
        </p:nvSpPr>
        <p:spPr>
          <a:xfrm>
            <a:off x="5100192" y="4431561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AD665-DBBB-1A4A-4141-54142B0103AD}"/>
              </a:ext>
            </a:extLst>
          </p:cNvPr>
          <p:cNvSpPr txBox="1"/>
          <p:nvPr/>
        </p:nvSpPr>
        <p:spPr>
          <a:xfrm>
            <a:off x="5030657" y="4395107"/>
            <a:ext cx="1497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부산 부산진구 </a:t>
            </a:r>
            <a:r>
              <a:rPr lang="ko-KR" altLang="en-US" sz="800" b="1" dirty="0" err="1"/>
              <a:t>양정로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52-57</a:t>
            </a:r>
            <a:endParaRPr lang="ko-KR" altLang="en-US" sz="8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0E8BA2-E0F6-5AA0-76DB-25AAB3B58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451" y="5503388"/>
            <a:ext cx="149568" cy="2239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5C4300-4160-5926-1801-32669B01BD21}"/>
              </a:ext>
            </a:extLst>
          </p:cNvPr>
          <p:cNvSpPr/>
          <p:nvPr/>
        </p:nvSpPr>
        <p:spPr>
          <a:xfrm>
            <a:off x="5134055" y="5016599"/>
            <a:ext cx="890509" cy="1275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ACFBE-7A60-F716-19B9-1FDC2ADC2D63}"/>
              </a:ext>
            </a:extLst>
          </p:cNvPr>
          <p:cNvSpPr txBox="1"/>
          <p:nvPr/>
        </p:nvSpPr>
        <p:spPr>
          <a:xfrm>
            <a:off x="5033179" y="4972664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hong4321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352309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03AD824-D80B-F506-48B7-F9D5C74CB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37328F-D370-2737-7E54-015CBC0EE365}"/>
              </a:ext>
            </a:extLst>
          </p:cNvPr>
          <p:cNvSpPr/>
          <p:nvPr/>
        </p:nvSpPr>
        <p:spPr>
          <a:xfrm>
            <a:off x="5116513" y="4203700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70344-2737-387F-5774-43382941B1BA}"/>
              </a:ext>
            </a:extLst>
          </p:cNvPr>
          <p:cNvSpPr txBox="1"/>
          <p:nvPr/>
        </p:nvSpPr>
        <p:spPr>
          <a:xfrm>
            <a:off x="5030657" y="4163682"/>
            <a:ext cx="481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47227</a:t>
            </a:r>
            <a:endParaRPr lang="ko-KR" altLang="en-US" sz="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B43EC1-045C-A930-3EDA-076063EF021B}"/>
              </a:ext>
            </a:extLst>
          </p:cNvPr>
          <p:cNvSpPr/>
          <p:nvPr/>
        </p:nvSpPr>
        <p:spPr>
          <a:xfrm>
            <a:off x="5100192" y="4431561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AD665-DBBB-1A4A-4141-54142B0103AD}"/>
              </a:ext>
            </a:extLst>
          </p:cNvPr>
          <p:cNvSpPr txBox="1"/>
          <p:nvPr/>
        </p:nvSpPr>
        <p:spPr>
          <a:xfrm>
            <a:off x="5030657" y="4395107"/>
            <a:ext cx="1497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부산 부산진구 </a:t>
            </a:r>
            <a:r>
              <a:rPr lang="ko-KR" altLang="en-US" sz="800" b="1" dirty="0" err="1"/>
              <a:t>양정로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52-57</a:t>
            </a:r>
            <a:endParaRPr lang="ko-KR" altLang="en-US" sz="8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0E8BA2-E0F6-5AA0-76DB-25AAB3B5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451" y="5503388"/>
            <a:ext cx="149568" cy="2239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5C4300-4160-5926-1801-32669B01BD21}"/>
              </a:ext>
            </a:extLst>
          </p:cNvPr>
          <p:cNvSpPr/>
          <p:nvPr/>
        </p:nvSpPr>
        <p:spPr>
          <a:xfrm>
            <a:off x="5134055" y="5016599"/>
            <a:ext cx="890509" cy="1275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ACFBE-7A60-F716-19B9-1FDC2ADC2D63}"/>
              </a:ext>
            </a:extLst>
          </p:cNvPr>
          <p:cNvSpPr txBox="1"/>
          <p:nvPr/>
        </p:nvSpPr>
        <p:spPr>
          <a:xfrm>
            <a:off x="5033179" y="4972664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hong4321</a:t>
            </a:r>
            <a:endParaRPr lang="ko-KR" altLang="en-US" sz="8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A69421E-7441-9731-4336-0DD261E4F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2"/>
          <a:stretch/>
        </p:blipFill>
        <p:spPr>
          <a:xfrm>
            <a:off x="-15493" y="495300"/>
            <a:ext cx="12192000" cy="6358043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1F713718-5590-3E2E-EED3-E115F933D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4657"/>
            <a:ext cx="2315361" cy="68580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BD9AD6F-2FFA-10A4-9697-222E69D2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3402"/>
            <a:ext cx="9816445" cy="10699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025F81D-7026-4F23-00A7-D2811B6B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18" y="549198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98088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03AD824-D80B-F506-48B7-F9D5C74CB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91BD42-D77C-C054-D515-E0C0C7983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0687"/>
          <a:stretch/>
        </p:blipFill>
        <p:spPr>
          <a:xfrm>
            <a:off x="2375554" y="5533534"/>
            <a:ext cx="9816445" cy="132446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733BB72-5256-3251-37F8-A3462166D1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8058"/>
            <a:ext cx="9816445" cy="106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7906BD3-EE86-6AC7-D02E-E9589C83D1F6}"/>
              </a:ext>
            </a:extLst>
          </p:cNvPr>
          <p:cNvSpPr/>
          <p:nvPr/>
        </p:nvSpPr>
        <p:spPr>
          <a:xfrm>
            <a:off x="5110163" y="2571749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29CD8C-D34C-B7B6-E77C-9F68151C3924}"/>
              </a:ext>
            </a:extLst>
          </p:cNvPr>
          <p:cNvSpPr txBox="1"/>
          <p:nvPr/>
        </p:nvSpPr>
        <p:spPr>
          <a:xfrm>
            <a:off x="5015609" y="2534273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chemeClr val="tx1"/>
                </a:solidFill>
                <a:latin typeface="+mj-lt"/>
              </a:rPr>
              <a:t>홍길동</a:t>
            </a:r>
            <a:r>
              <a:rPr lang="en-US" altLang="ko-KR" sz="800" b="1" dirty="0">
                <a:solidFill>
                  <a:schemeClr val="tx1"/>
                </a:solidFill>
                <a:latin typeface="+mj-lt"/>
              </a:rPr>
              <a:t>0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2E5053-E1E3-D77F-841D-7208DAC658D2}"/>
              </a:ext>
            </a:extLst>
          </p:cNvPr>
          <p:cNvSpPr/>
          <p:nvPr/>
        </p:nvSpPr>
        <p:spPr>
          <a:xfrm>
            <a:off x="5110163" y="3810000"/>
            <a:ext cx="914401" cy="1404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D07A9-4A58-EC82-22E0-DF3C8E2C1A45}"/>
              </a:ext>
            </a:extLst>
          </p:cNvPr>
          <p:cNvSpPr txBox="1"/>
          <p:nvPr/>
        </p:nvSpPr>
        <p:spPr>
          <a:xfrm>
            <a:off x="5021959" y="377432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동의대학교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37328F-D370-2737-7E54-015CBC0EE365}"/>
              </a:ext>
            </a:extLst>
          </p:cNvPr>
          <p:cNvSpPr/>
          <p:nvPr/>
        </p:nvSpPr>
        <p:spPr>
          <a:xfrm>
            <a:off x="5116513" y="4203700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70344-2737-387F-5774-43382941B1BA}"/>
              </a:ext>
            </a:extLst>
          </p:cNvPr>
          <p:cNvSpPr txBox="1"/>
          <p:nvPr/>
        </p:nvSpPr>
        <p:spPr>
          <a:xfrm>
            <a:off x="5030657" y="4163682"/>
            <a:ext cx="4812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/>
              <a:t>47227</a:t>
            </a:r>
            <a:endParaRPr lang="ko-KR" altLang="en-US" sz="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B43EC1-045C-A930-3EDA-076063EF021B}"/>
              </a:ext>
            </a:extLst>
          </p:cNvPr>
          <p:cNvSpPr/>
          <p:nvPr/>
        </p:nvSpPr>
        <p:spPr>
          <a:xfrm>
            <a:off x="5100192" y="4431561"/>
            <a:ext cx="382587" cy="1354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9AD665-DBBB-1A4A-4141-54142B0103AD}"/>
              </a:ext>
            </a:extLst>
          </p:cNvPr>
          <p:cNvSpPr txBox="1"/>
          <p:nvPr/>
        </p:nvSpPr>
        <p:spPr>
          <a:xfrm>
            <a:off x="5030657" y="4395107"/>
            <a:ext cx="1497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부산 부산진구 </a:t>
            </a:r>
            <a:r>
              <a:rPr lang="ko-KR" altLang="en-US" sz="800" b="1" dirty="0" err="1"/>
              <a:t>양정로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52-57</a:t>
            </a:r>
            <a:endParaRPr lang="ko-KR" altLang="en-US" sz="8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80E8BA2-E0F6-5AA0-76DB-25AAB3B5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451" y="5503388"/>
            <a:ext cx="149568" cy="22391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5C4300-4160-5926-1801-32669B01BD21}"/>
              </a:ext>
            </a:extLst>
          </p:cNvPr>
          <p:cNvSpPr/>
          <p:nvPr/>
        </p:nvSpPr>
        <p:spPr>
          <a:xfrm>
            <a:off x="5134055" y="5016599"/>
            <a:ext cx="890509" cy="1275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ACFBE-7A60-F716-19B9-1FDC2ADC2D63}"/>
              </a:ext>
            </a:extLst>
          </p:cNvPr>
          <p:cNvSpPr txBox="1"/>
          <p:nvPr/>
        </p:nvSpPr>
        <p:spPr>
          <a:xfrm>
            <a:off x="5033179" y="4972664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hong4321</a:t>
            </a:r>
            <a:endParaRPr lang="ko-KR" altLang="en-US" sz="8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A69421E-7441-9731-4336-0DD261E4FA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2"/>
          <a:stretch/>
        </p:blipFill>
        <p:spPr>
          <a:xfrm>
            <a:off x="-15493" y="495300"/>
            <a:ext cx="12192000" cy="6358043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1F713718-5590-3E2E-EED3-E115F933D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009"/>
          <a:stretch/>
        </p:blipFill>
        <p:spPr>
          <a:xfrm>
            <a:off x="0" y="-4657"/>
            <a:ext cx="2315361" cy="68580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BD9AD6F-2FFA-10A4-9697-222E69D2F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5" t="84398"/>
          <a:stretch/>
        </p:blipFill>
        <p:spPr>
          <a:xfrm>
            <a:off x="2375554" y="5783402"/>
            <a:ext cx="9816445" cy="10699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025F81D-7026-4F23-00A7-D2811B6B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3" y="147243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7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20473B6-18D1-2E32-9CDE-2D19B679C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55A5AE-192F-1B2A-32EC-8EF7A18F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3" y="147243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20473B6-18D1-2E32-9CDE-2D19B679C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55A5AE-192F-1B2A-32EC-8EF7A18FB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429183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60A4D4-EA5A-29E4-0C6A-0B6155E0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CEE15EC-1B43-C29B-5BB0-62D156DF4CFB}"/>
              </a:ext>
            </a:extLst>
          </p:cNvPr>
          <p:cNvGrpSpPr/>
          <p:nvPr/>
        </p:nvGrpSpPr>
        <p:grpSpPr>
          <a:xfrm>
            <a:off x="4400831" y="62916"/>
            <a:ext cx="3548543" cy="5129867"/>
            <a:chOff x="4379052" y="1522602"/>
            <a:chExt cx="3548543" cy="5129867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D08020-8E82-DB47-F6EB-286A2389A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18" t="37309" r="34977" b="24159"/>
            <a:stretch/>
          </p:blipFill>
          <p:spPr>
            <a:xfrm>
              <a:off x="4379052" y="4009937"/>
              <a:ext cx="3548543" cy="2642532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898AA81-99DF-0AC8-DB82-EB75AC6A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36942" r="35115" b="24404"/>
            <a:stretch/>
          </p:blipFill>
          <p:spPr>
            <a:xfrm>
              <a:off x="4379052" y="1522602"/>
              <a:ext cx="3514987" cy="2650922"/>
            </a:xfrm>
            <a:prstGeom prst="rect">
              <a:avLst/>
            </a:prstGeom>
          </p:spPr>
        </p:pic>
      </p:grp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7C4B09A4-F8FD-58FB-A25A-083E9F2F0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9"/>
          <a:stretch/>
        </p:blipFill>
        <p:spPr>
          <a:xfrm>
            <a:off x="0" y="5192784"/>
            <a:ext cx="12192000" cy="1665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51720C-0E29-0EEA-4F03-134A591DB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59" y="5028979"/>
            <a:ext cx="149568" cy="22391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165E39-D7B1-B47D-7564-1DA858454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8"/>
          <a:stretch/>
        </p:blipFill>
        <p:spPr>
          <a:xfrm>
            <a:off x="0" y="0"/>
            <a:ext cx="12192000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4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F70C77-DF86-7694-BEDF-74D193BC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34FD38-0492-4EC9-A548-A9FD8902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3" y="1472433"/>
            <a:ext cx="149568" cy="223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E0599B-AC08-FF3E-6F93-485F6058C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3" y="429183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F70C77-DF86-7694-BEDF-74D193BC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34FD38-0492-4EC9-A548-A9FD8902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3" y="1472433"/>
            <a:ext cx="149568" cy="223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E0599B-AC08-FF3E-6F93-485F6058C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43" y="481570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9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1F70C77-DF86-7694-BEDF-74D193BCE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34FD38-0492-4EC9-A548-A9FD8902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3" y="1472433"/>
            <a:ext cx="149568" cy="223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E0599B-AC08-FF3E-6F93-485F6058C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43" y="4815708"/>
            <a:ext cx="149568" cy="223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3B566B9-2566-84F0-4AD9-6360F3EFF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8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46BC0A-5BFB-EBB1-7742-CD2CB823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5FB621-E720-05E4-7A2A-C0DCE1D99105}"/>
              </a:ext>
            </a:extLst>
          </p:cNvPr>
          <p:cNvSpPr/>
          <p:nvPr/>
        </p:nvSpPr>
        <p:spPr>
          <a:xfrm>
            <a:off x="5459506" y="3304171"/>
            <a:ext cx="2895600" cy="285517"/>
          </a:xfrm>
          <a:prstGeom prst="roundRect">
            <a:avLst/>
          </a:prstGeom>
          <a:solidFill>
            <a:schemeClr val="bg1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A5E4822-635C-2BF9-D1E7-5EA308161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2" t="49000" r="48008" b="48360"/>
          <a:stretch/>
        </p:blipFill>
        <p:spPr>
          <a:xfrm>
            <a:off x="5476452" y="3364568"/>
            <a:ext cx="814388" cy="1810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024CE3-B79C-E746-4F98-C726BC1C9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43" y="481570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46BC0A-5BFB-EBB1-7742-CD2CB823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5FB621-E720-05E4-7A2A-C0DCE1D99105}"/>
              </a:ext>
            </a:extLst>
          </p:cNvPr>
          <p:cNvSpPr/>
          <p:nvPr/>
        </p:nvSpPr>
        <p:spPr>
          <a:xfrm>
            <a:off x="5459506" y="3304171"/>
            <a:ext cx="2895600" cy="285517"/>
          </a:xfrm>
          <a:prstGeom prst="roundRect">
            <a:avLst/>
          </a:prstGeom>
          <a:solidFill>
            <a:schemeClr val="bg1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A5E4822-635C-2BF9-D1E7-5EA308161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2" t="49000" r="48008" b="48360"/>
          <a:stretch/>
        </p:blipFill>
        <p:spPr>
          <a:xfrm>
            <a:off x="5476452" y="3364568"/>
            <a:ext cx="814388" cy="1810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F024CE3-B79C-E746-4F98-C726BC1C9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96" y="336456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80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46BC0A-5BFB-EBB1-7742-CD2CB823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5FB621-E720-05E4-7A2A-C0DCE1D99105}"/>
              </a:ext>
            </a:extLst>
          </p:cNvPr>
          <p:cNvSpPr/>
          <p:nvPr/>
        </p:nvSpPr>
        <p:spPr>
          <a:xfrm>
            <a:off x="5459506" y="3304171"/>
            <a:ext cx="2895600" cy="2855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A5E4822-635C-2BF9-D1E7-5EA308161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2" t="49000" r="48008" b="48360"/>
          <a:stretch/>
        </p:blipFill>
        <p:spPr>
          <a:xfrm>
            <a:off x="5476452" y="3364568"/>
            <a:ext cx="814388" cy="1810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C1E3F1-BC07-D68A-5914-605122E62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34" y="3372327"/>
            <a:ext cx="219895" cy="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46BC0A-5BFB-EBB1-7742-CD2CB823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5FB621-E720-05E4-7A2A-C0DCE1D99105}"/>
              </a:ext>
            </a:extLst>
          </p:cNvPr>
          <p:cNvSpPr/>
          <p:nvPr/>
        </p:nvSpPr>
        <p:spPr>
          <a:xfrm>
            <a:off x="5459506" y="3304171"/>
            <a:ext cx="2895600" cy="2855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A5E4822-635C-2BF9-D1E7-5EA308161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2" t="49000" r="48008" b="48360"/>
          <a:stretch/>
        </p:blipFill>
        <p:spPr>
          <a:xfrm>
            <a:off x="5494380" y="3335103"/>
            <a:ext cx="422324" cy="9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64A9F-0943-7E69-A5C4-D6462E6FECB9}"/>
              </a:ext>
            </a:extLst>
          </p:cNvPr>
          <p:cNvSpPr txBox="1"/>
          <p:nvPr/>
        </p:nvSpPr>
        <p:spPr>
          <a:xfrm>
            <a:off x="5420993" y="3377085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123456</a:t>
            </a:r>
            <a:endParaRPr lang="ko-KR" altLang="en-US" sz="9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5AF289-9B61-9189-8658-92CE38097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34" y="3372327"/>
            <a:ext cx="219895" cy="2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46BC0A-5BFB-EBB1-7742-CD2CB823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5FB621-E720-05E4-7A2A-C0DCE1D99105}"/>
              </a:ext>
            </a:extLst>
          </p:cNvPr>
          <p:cNvSpPr/>
          <p:nvPr/>
        </p:nvSpPr>
        <p:spPr>
          <a:xfrm>
            <a:off x="5459506" y="3304171"/>
            <a:ext cx="2895600" cy="2855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A5E4822-635C-2BF9-D1E7-5EA308161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2" t="49000" r="48008" b="48360"/>
          <a:stretch/>
        </p:blipFill>
        <p:spPr>
          <a:xfrm>
            <a:off x="5494380" y="3335103"/>
            <a:ext cx="422324" cy="9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64A9F-0943-7E69-A5C4-D6462E6FECB9}"/>
              </a:ext>
            </a:extLst>
          </p:cNvPr>
          <p:cNvSpPr txBox="1"/>
          <p:nvPr/>
        </p:nvSpPr>
        <p:spPr>
          <a:xfrm>
            <a:off x="5420993" y="3377085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123456</a:t>
            </a:r>
            <a:endParaRPr lang="ko-KR" altLang="en-US" sz="9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147924-6E23-D1B3-6C87-4F93DE9A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96" y="336456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4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46BC0A-5BFB-EBB1-7742-CD2CB8230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5FB621-E720-05E4-7A2A-C0DCE1D99105}"/>
              </a:ext>
            </a:extLst>
          </p:cNvPr>
          <p:cNvSpPr/>
          <p:nvPr/>
        </p:nvSpPr>
        <p:spPr>
          <a:xfrm>
            <a:off x="5459506" y="3304171"/>
            <a:ext cx="2895600" cy="2855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A5E4822-635C-2BF9-D1E7-5EA308161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2" t="49000" r="48008" b="48360"/>
          <a:stretch/>
        </p:blipFill>
        <p:spPr>
          <a:xfrm>
            <a:off x="5494380" y="3335103"/>
            <a:ext cx="422324" cy="938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F64A9F-0943-7E69-A5C4-D6462E6FECB9}"/>
              </a:ext>
            </a:extLst>
          </p:cNvPr>
          <p:cNvSpPr txBox="1"/>
          <p:nvPr/>
        </p:nvSpPr>
        <p:spPr>
          <a:xfrm>
            <a:off x="5420993" y="3377085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123456</a:t>
            </a:r>
            <a:endParaRPr lang="ko-KR" altLang="en-US" sz="9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147924-6E23-D1B3-6C87-4F93DE9A6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32" y="385762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6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74258C-AD79-15F9-23D5-FA0450CC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564FC6-6230-E890-99AD-CC8A91BF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32" y="385762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60A4D4-EA5A-29E4-0C6A-0B6155E0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CEE15EC-1B43-C29B-5BB0-62D156DF4CFB}"/>
              </a:ext>
            </a:extLst>
          </p:cNvPr>
          <p:cNvGrpSpPr/>
          <p:nvPr/>
        </p:nvGrpSpPr>
        <p:grpSpPr>
          <a:xfrm>
            <a:off x="4400831" y="2576002"/>
            <a:ext cx="3548543" cy="5129867"/>
            <a:chOff x="4379052" y="1522602"/>
            <a:chExt cx="3548543" cy="5129867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D08020-8E82-DB47-F6EB-286A2389A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18" t="37309" r="34977" b="24159"/>
            <a:stretch/>
          </p:blipFill>
          <p:spPr>
            <a:xfrm>
              <a:off x="4379052" y="4009937"/>
              <a:ext cx="3548543" cy="2642532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898AA81-99DF-0AC8-DB82-EB75AC6A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36942" r="35115" b="24404"/>
            <a:stretch/>
          </p:blipFill>
          <p:spPr>
            <a:xfrm>
              <a:off x="4379052" y="1522602"/>
              <a:ext cx="3514987" cy="2650922"/>
            </a:xfrm>
            <a:prstGeom prst="rect">
              <a:avLst/>
            </a:prstGeom>
          </p:spPr>
        </p:pic>
      </p:grp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7C4B09A4-F8FD-58FB-A25A-083E9F2F0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9"/>
          <a:stretch/>
        </p:blipFill>
        <p:spPr>
          <a:xfrm>
            <a:off x="0" y="5192784"/>
            <a:ext cx="12192000" cy="1665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51720C-0E29-0EEA-4F03-134A591DB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59" y="5028979"/>
            <a:ext cx="149568" cy="223914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165E39-D7B1-B47D-7564-1DA858454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8"/>
          <a:stretch/>
        </p:blipFill>
        <p:spPr>
          <a:xfrm>
            <a:off x="0" y="0"/>
            <a:ext cx="12192000" cy="257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2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74258C-AD79-15F9-23D5-FA0450CC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564FC6-6230-E890-99AD-CC8A91BF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87297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6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874258C-AD79-15F9-23D5-FA0450CC3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564FC6-6230-E890-99AD-CC8A91BF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87297"/>
            <a:ext cx="149568" cy="22391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E41E8F-B4AD-B434-65FE-F884C3BFB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"/>
    </mc:Choice>
    <mc:Fallback xmlns="">
      <p:transition advClick="0" advTm="30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웹사이트이(가) 표시된 사진&#10;&#10;자동 생성된 설명">
            <a:extLst>
              <a:ext uri="{FF2B5EF4-FFF2-40B4-BE49-F238E27FC236}">
                <a16:creationId xmlns:a16="http://schemas.microsoft.com/office/drawing/2014/main" id="{4DF044CA-EFF1-14AF-6455-5CAD4694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4B7127-67FB-355D-9E59-7992295F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그림 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02E8007-27A1-11EB-3A0C-9899238E4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756" y="4650822"/>
            <a:ext cx="503033" cy="16492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FFA552F-0AC4-1950-FC6F-8E443AB543EA}"/>
              </a:ext>
            </a:extLst>
          </p:cNvPr>
          <p:cNvSpPr/>
          <p:nvPr/>
        </p:nvSpPr>
        <p:spPr>
          <a:xfrm>
            <a:off x="7785502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BE95E2-3406-D6C4-53EC-5BA50BC8786A}"/>
              </a:ext>
            </a:extLst>
          </p:cNvPr>
          <p:cNvSpPr/>
          <p:nvPr/>
        </p:nvSpPr>
        <p:spPr>
          <a:xfrm>
            <a:off x="7785502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5829-660A-80BD-19C0-08E7EA8BB42B}"/>
              </a:ext>
            </a:extLst>
          </p:cNvPr>
          <p:cNvSpPr txBox="1"/>
          <p:nvPr/>
        </p:nvSpPr>
        <p:spPr>
          <a:xfrm>
            <a:off x="7785502" y="231906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  <a:endParaRPr lang="ko-KR" altLang="en-US" sz="12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76D11-3AE0-D29F-7CAC-C46FFE7316D9}"/>
              </a:ext>
            </a:extLst>
          </p:cNvPr>
          <p:cNvSpPr txBox="1"/>
          <p:nvPr/>
        </p:nvSpPr>
        <p:spPr>
          <a:xfrm>
            <a:off x="7785502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053831-76D0-7CD2-71AC-EB4F63CFB481}"/>
              </a:ext>
            </a:extLst>
          </p:cNvPr>
          <p:cNvSpPr/>
          <p:nvPr/>
        </p:nvSpPr>
        <p:spPr>
          <a:xfrm>
            <a:off x="7785502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FC7F50-D410-AE26-1DE9-0C9EEC24D862}"/>
              </a:ext>
            </a:extLst>
          </p:cNvPr>
          <p:cNvGrpSpPr/>
          <p:nvPr/>
        </p:nvGrpSpPr>
        <p:grpSpPr>
          <a:xfrm>
            <a:off x="0" y="1704513"/>
            <a:ext cx="1829313" cy="2263805"/>
            <a:chOff x="0" y="1704513"/>
            <a:chExt cx="1829313" cy="226380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508195-50F4-819D-3AF4-A8E0FEAC0272}"/>
                </a:ext>
              </a:extLst>
            </p:cNvPr>
            <p:cNvSpPr/>
            <p:nvPr/>
          </p:nvSpPr>
          <p:spPr>
            <a:xfrm>
              <a:off x="1731146" y="1803857"/>
              <a:ext cx="98167" cy="208863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4895CC-C339-D5DC-9E0A-E9A50B9A9FF7}"/>
                </a:ext>
              </a:extLst>
            </p:cNvPr>
            <p:cNvSpPr/>
            <p:nvPr/>
          </p:nvSpPr>
          <p:spPr>
            <a:xfrm>
              <a:off x="0" y="1704513"/>
              <a:ext cx="1731145" cy="2263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EC9103-8CB7-CD68-3006-87CA7B90203A}"/>
              </a:ext>
            </a:extLst>
          </p:cNvPr>
          <p:cNvGrpSpPr/>
          <p:nvPr/>
        </p:nvGrpSpPr>
        <p:grpSpPr>
          <a:xfrm>
            <a:off x="-8878" y="1704513"/>
            <a:ext cx="1829313" cy="2263805"/>
            <a:chOff x="0" y="1704513"/>
            <a:chExt cx="1829313" cy="22638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69ED07-24CA-2797-5DAB-53D8BB197A63}"/>
                </a:ext>
              </a:extLst>
            </p:cNvPr>
            <p:cNvSpPr/>
            <p:nvPr/>
          </p:nvSpPr>
          <p:spPr>
            <a:xfrm>
              <a:off x="1731146" y="1803857"/>
              <a:ext cx="98167" cy="208863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FA82DF-D40E-8285-334C-A762006EC3B4}"/>
                </a:ext>
              </a:extLst>
            </p:cNvPr>
            <p:cNvSpPr/>
            <p:nvPr/>
          </p:nvSpPr>
          <p:spPr>
            <a:xfrm>
              <a:off x="0" y="1704513"/>
              <a:ext cx="1731145" cy="2263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7F1B165-8AC9-FCBF-8FEE-CFF9B4668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3272" r="53004" b="26728"/>
          <a:stretch/>
        </p:blipFill>
        <p:spPr>
          <a:xfrm>
            <a:off x="4370665" y="2281806"/>
            <a:ext cx="1359016" cy="2743200"/>
          </a:xfrm>
          <a:prstGeom prst="roundRect">
            <a:avLst>
              <a:gd name="adj" fmla="val 13599"/>
            </a:avLst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0C9141-2755-39C8-14DF-1AA1D5A9F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87297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60A4D4-EA5A-29E4-0C6A-0B6155E0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CEE15EC-1B43-C29B-5BB0-62D156DF4CFB}"/>
              </a:ext>
            </a:extLst>
          </p:cNvPr>
          <p:cNvGrpSpPr/>
          <p:nvPr/>
        </p:nvGrpSpPr>
        <p:grpSpPr>
          <a:xfrm>
            <a:off x="4400831" y="2576002"/>
            <a:ext cx="3548543" cy="5129867"/>
            <a:chOff x="4379052" y="1522602"/>
            <a:chExt cx="3548543" cy="5129867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D08020-8E82-DB47-F6EB-286A2389A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18" t="37309" r="34977" b="24159"/>
            <a:stretch/>
          </p:blipFill>
          <p:spPr>
            <a:xfrm>
              <a:off x="4379052" y="4009937"/>
              <a:ext cx="3548543" cy="2642532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898AA81-99DF-0AC8-DB82-EB75AC6A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36942" r="35115" b="24404"/>
            <a:stretch/>
          </p:blipFill>
          <p:spPr>
            <a:xfrm>
              <a:off x="4379052" y="1522602"/>
              <a:ext cx="3514987" cy="2650922"/>
            </a:xfrm>
            <a:prstGeom prst="rect">
              <a:avLst/>
            </a:prstGeom>
          </p:spPr>
        </p:pic>
      </p:grp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7C4B09A4-F8FD-58FB-A25A-083E9F2F0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9"/>
          <a:stretch/>
        </p:blipFill>
        <p:spPr>
          <a:xfrm>
            <a:off x="0" y="5192784"/>
            <a:ext cx="12192000" cy="166521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165E39-D7B1-B47D-7564-1DA858454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8"/>
          <a:stretch/>
        </p:blipFill>
        <p:spPr>
          <a:xfrm>
            <a:off x="0" y="0"/>
            <a:ext cx="12192000" cy="2576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B49FC9-4543-8FFD-45BC-2638E2834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1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960A4D4-EA5A-29E4-0C6A-0B6155E0D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CEE15EC-1B43-C29B-5BB0-62D156DF4CFB}"/>
              </a:ext>
            </a:extLst>
          </p:cNvPr>
          <p:cNvGrpSpPr/>
          <p:nvPr/>
        </p:nvGrpSpPr>
        <p:grpSpPr>
          <a:xfrm>
            <a:off x="4400831" y="2576002"/>
            <a:ext cx="3548543" cy="5129867"/>
            <a:chOff x="4379052" y="1522602"/>
            <a:chExt cx="3548543" cy="5129867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C0D08020-8E82-DB47-F6EB-286A2389A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18" t="37309" r="34977" b="24159"/>
            <a:stretch/>
          </p:blipFill>
          <p:spPr>
            <a:xfrm>
              <a:off x="4379052" y="4009937"/>
              <a:ext cx="3548543" cy="2642532"/>
            </a:xfrm>
            <a:prstGeom prst="rect">
              <a:avLst/>
            </a:prstGeom>
          </p:spPr>
        </p:pic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898AA81-99DF-0AC8-DB82-EB75AC6A8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55" t="36942" r="35115" b="24404"/>
            <a:stretch/>
          </p:blipFill>
          <p:spPr>
            <a:xfrm>
              <a:off x="4379052" y="1522602"/>
              <a:ext cx="3514987" cy="2650922"/>
            </a:xfrm>
            <a:prstGeom prst="rect">
              <a:avLst/>
            </a:prstGeom>
          </p:spPr>
        </p:pic>
      </p:grp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7C4B09A4-F8FD-58FB-A25A-083E9F2F0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9"/>
          <a:stretch/>
        </p:blipFill>
        <p:spPr>
          <a:xfrm>
            <a:off x="0" y="5192784"/>
            <a:ext cx="12192000" cy="166521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165E39-D7B1-B47D-7564-1DA8584546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38"/>
          <a:stretch/>
        </p:blipFill>
        <p:spPr>
          <a:xfrm>
            <a:off x="0" y="0"/>
            <a:ext cx="12192000" cy="25760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564561-0599-8471-B7A5-53371F16C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71CE91-EE44-D775-079D-9944DDA35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7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505D2E7-B4C7-0B9C-298D-4EF6C309A9E5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194B46-B65D-28B7-633A-EBF41EE3D3B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2070883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7E210-26D7-3299-62E3-985414A99090}"/>
              </a:ext>
            </a:extLst>
          </p:cNvPr>
          <p:cNvSpPr txBox="1"/>
          <p:nvPr/>
        </p:nvSpPr>
        <p:spPr>
          <a:xfrm>
            <a:off x="4624295" y="2572470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799FC-6537-AC30-CF92-4679DE829A5C}"/>
              </a:ext>
            </a:extLst>
          </p:cNvPr>
          <p:cNvSpPr txBox="1"/>
          <p:nvPr/>
        </p:nvSpPr>
        <p:spPr>
          <a:xfrm>
            <a:off x="4624295" y="3064078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1739AD-D891-9158-8F98-2284392D6A53}"/>
              </a:ext>
            </a:extLst>
          </p:cNvPr>
          <p:cNvSpPr txBox="1"/>
          <p:nvPr/>
        </p:nvSpPr>
        <p:spPr>
          <a:xfrm>
            <a:off x="4624295" y="3589017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1783D-05B1-24CC-F6A2-C0DCC64FD658}"/>
              </a:ext>
            </a:extLst>
          </p:cNvPr>
          <p:cNvSpPr txBox="1"/>
          <p:nvPr/>
        </p:nvSpPr>
        <p:spPr>
          <a:xfrm>
            <a:off x="4624295" y="410141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10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25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웹사이트이(가) 표시된 사진&#10;&#10;자동 생성된 설명">
            <a:extLst>
              <a:ext uri="{FF2B5EF4-FFF2-40B4-BE49-F238E27FC236}">
                <a16:creationId xmlns:a16="http://schemas.microsoft.com/office/drawing/2014/main" id="{4DF044CA-EFF1-14AF-6455-5CAD4694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4B7127-67FB-355D-9E59-7992295F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그림 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02E8007-27A1-11EB-3A0C-9899238E4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756" y="4650822"/>
            <a:ext cx="503033" cy="16492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FFA552F-0AC4-1950-FC6F-8E443AB543EA}"/>
              </a:ext>
            </a:extLst>
          </p:cNvPr>
          <p:cNvSpPr/>
          <p:nvPr/>
        </p:nvSpPr>
        <p:spPr>
          <a:xfrm>
            <a:off x="7785502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BE95E2-3406-D6C4-53EC-5BA50BC8786A}"/>
              </a:ext>
            </a:extLst>
          </p:cNvPr>
          <p:cNvSpPr/>
          <p:nvPr/>
        </p:nvSpPr>
        <p:spPr>
          <a:xfrm>
            <a:off x="7785502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5829-660A-80BD-19C0-08E7EA8BB42B}"/>
              </a:ext>
            </a:extLst>
          </p:cNvPr>
          <p:cNvSpPr txBox="1"/>
          <p:nvPr/>
        </p:nvSpPr>
        <p:spPr>
          <a:xfrm>
            <a:off x="7785502" y="231906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  <a:endParaRPr lang="ko-KR" altLang="en-US" sz="12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76D11-3AE0-D29F-7CAC-C46FFE7316D9}"/>
              </a:ext>
            </a:extLst>
          </p:cNvPr>
          <p:cNvSpPr txBox="1"/>
          <p:nvPr/>
        </p:nvSpPr>
        <p:spPr>
          <a:xfrm>
            <a:off x="7785502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053831-76D0-7CD2-71AC-EB4F63CFB481}"/>
              </a:ext>
            </a:extLst>
          </p:cNvPr>
          <p:cNvSpPr/>
          <p:nvPr/>
        </p:nvSpPr>
        <p:spPr>
          <a:xfrm>
            <a:off x="7785502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pic>
        <p:nvPicPr>
          <p:cNvPr id="10" name="그림 9" descr="도표이(가) 표시된 사진&#10;&#10;자동 생성된 설명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ADCB28B8-2942-29E8-432A-429F78906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0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70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194B46-B65D-28B7-633A-EBF41EE3D3B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025B89B-0430-4434-5B69-8E7E90D2FDC9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24295" y="2572470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70931-D2BE-5F60-193F-B2C5D4F69309}"/>
              </a:ext>
            </a:extLst>
          </p:cNvPr>
          <p:cNvSpPr txBox="1"/>
          <p:nvPr/>
        </p:nvSpPr>
        <p:spPr>
          <a:xfrm>
            <a:off x="4624295" y="3064078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89017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10141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10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1625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0">
        <p159:morph option="byObject"/>
      </p:transition>
    </mc:Choice>
    <mc:Fallback xmlns="">
      <p:transition advClick="0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194B46-B65D-28B7-633A-EBF41EE3D3B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025B89B-0430-4434-5B69-8E7E90D2FDC9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24295" y="2572470"/>
            <a:ext cx="385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70931-D2BE-5F60-193F-B2C5D4F69309}"/>
              </a:ext>
            </a:extLst>
          </p:cNvPr>
          <p:cNvSpPr txBox="1"/>
          <p:nvPr/>
        </p:nvSpPr>
        <p:spPr>
          <a:xfrm>
            <a:off x="4624295" y="3064078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89017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10141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10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6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194B46-B65D-28B7-633A-EBF41EE3D3B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025B89B-0430-4434-5B69-8E7E90D2FDC9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45775" y="2490604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70931-D2BE-5F60-193F-B2C5D4F69309}"/>
              </a:ext>
            </a:extLst>
          </p:cNvPr>
          <p:cNvSpPr txBox="1"/>
          <p:nvPr/>
        </p:nvSpPr>
        <p:spPr>
          <a:xfrm>
            <a:off x="4624295" y="3064078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89017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10141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10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29116-25C5-92B1-5B95-0B8AD3F95DCB}"/>
              </a:ext>
            </a:extLst>
          </p:cNvPr>
          <p:cNvSpPr txBox="1"/>
          <p:nvPr/>
        </p:nvSpPr>
        <p:spPr>
          <a:xfrm>
            <a:off x="4624295" y="2595521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</a:t>
            </a:r>
          </a:p>
        </p:txBody>
      </p:sp>
    </p:spTree>
    <p:extLst>
      <p:ext uri="{BB962C8B-B14F-4D97-AF65-F5344CB8AC3E}">
        <p14:creationId xmlns:p14="http://schemas.microsoft.com/office/powerpoint/2010/main" val="1142448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194B46-B65D-28B7-633A-EBF41EE3D3B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025B89B-0430-4434-5B69-8E7E90D2FDC9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45775" y="2490604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70931-D2BE-5F60-193F-B2C5D4F69309}"/>
              </a:ext>
            </a:extLst>
          </p:cNvPr>
          <p:cNvSpPr txBox="1"/>
          <p:nvPr/>
        </p:nvSpPr>
        <p:spPr>
          <a:xfrm>
            <a:off x="4624295" y="3064078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89017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10141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10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29116-25C5-92B1-5B95-0B8AD3F95DCB}"/>
              </a:ext>
            </a:extLst>
          </p:cNvPr>
          <p:cNvSpPr txBox="1"/>
          <p:nvPr/>
        </p:nvSpPr>
        <p:spPr>
          <a:xfrm>
            <a:off x="4624295" y="2595521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</a:t>
            </a:r>
          </a:p>
        </p:txBody>
      </p:sp>
    </p:spTree>
    <p:extLst>
      <p:ext uri="{BB962C8B-B14F-4D97-AF65-F5344CB8AC3E}">
        <p14:creationId xmlns:p14="http://schemas.microsoft.com/office/powerpoint/2010/main" val="165328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D194B46-B65D-28B7-633A-EBF41EE3D3B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025B89B-0430-4434-5B69-8E7E90D2FDC9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45775" y="2490604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70931-D2BE-5F60-193F-B2C5D4F69309}"/>
              </a:ext>
            </a:extLst>
          </p:cNvPr>
          <p:cNvSpPr txBox="1"/>
          <p:nvPr/>
        </p:nvSpPr>
        <p:spPr>
          <a:xfrm>
            <a:off x="4624295" y="2998089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89017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10141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10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29116-25C5-92B1-5B95-0B8AD3F95DCB}"/>
              </a:ext>
            </a:extLst>
          </p:cNvPr>
          <p:cNvSpPr txBox="1"/>
          <p:nvPr/>
        </p:nvSpPr>
        <p:spPr>
          <a:xfrm>
            <a:off x="4624295" y="2595521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14DBC8-1334-1E40-3CEB-E89B4C5E8074}"/>
              </a:ext>
            </a:extLst>
          </p:cNvPr>
          <p:cNvSpPr txBox="1"/>
          <p:nvPr/>
        </p:nvSpPr>
        <p:spPr>
          <a:xfrm>
            <a:off x="4624295" y="3115997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가나다</a:t>
            </a:r>
          </a:p>
        </p:txBody>
      </p:sp>
    </p:spTree>
    <p:extLst>
      <p:ext uri="{BB962C8B-B14F-4D97-AF65-F5344CB8AC3E}">
        <p14:creationId xmlns:p14="http://schemas.microsoft.com/office/powerpoint/2010/main" val="347290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45775" y="2490604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89017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10141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10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29116-25C5-92B1-5B95-0B8AD3F95DCB}"/>
              </a:ext>
            </a:extLst>
          </p:cNvPr>
          <p:cNvSpPr txBox="1"/>
          <p:nvPr/>
        </p:nvSpPr>
        <p:spPr>
          <a:xfrm>
            <a:off x="4624295" y="2595521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8E50A1-AD49-4C86-E816-3B888770275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33DF774-2F6D-767D-D7F3-B53488555D60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C0714-C63E-F0CC-42A5-489D190F548C}"/>
              </a:ext>
            </a:extLst>
          </p:cNvPr>
          <p:cNvSpPr txBox="1"/>
          <p:nvPr/>
        </p:nvSpPr>
        <p:spPr>
          <a:xfrm>
            <a:off x="4624295" y="2998089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E16C7-9F91-6BEA-B1D8-FA8150DB06FF}"/>
              </a:ext>
            </a:extLst>
          </p:cNvPr>
          <p:cNvSpPr txBox="1"/>
          <p:nvPr/>
        </p:nvSpPr>
        <p:spPr>
          <a:xfrm>
            <a:off x="4624295" y="3115997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가나다</a:t>
            </a:r>
          </a:p>
        </p:txBody>
      </p:sp>
    </p:spTree>
    <p:extLst>
      <p:ext uri="{BB962C8B-B14F-4D97-AF65-F5344CB8AC3E}">
        <p14:creationId xmlns:p14="http://schemas.microsoft.com/office/powerpoint/2010/main" val="26536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45775" y="2490604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20333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10141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10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29116-25C5-92B1-5B95-0B8AD3F95DCB}"/>
              </a:ext>
            </a:extLst>
          </p:cNvPr>
          <p:cNvSpPr txBox="1"/>
          <p:nvPr/>
        </p:nvSpPr>
        <p:spPr>
          <a:xfrm>
            <a:off x="4624295" y="2595521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8E50A1-AD49-4C86-E816-3B888770275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33DF774-2F6D-767D-D7F3-B53488555D60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C0714-C63E-F0CC-42A5-489D190F548C}"/>
              </a:ext>
            </a:extLst>
          </p:cNvPr>
          <p:cNvSpPr txBox="1"/>
          <p:nvPr/>
        </p:nvSpPr>
        <p:spPr>
          <a:xfrm>
            <a:off x="4624295" y="2998089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E16C7-9F91-6BEA-B1D8-FA8150DB06FF}"/>
              </a:ext>
            </a:extLst>
          </p:cNvPr>
          <p:cNvSpPr txBox="1"/>
          <p:nvPr/>
        </p:nvSpPr>
        <p:spPr>
          <a:xfrm>
            <a:off x="4624295" y="3115997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가나다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D4288-D2B4-753F-C024-B556E98AF886}"/>
              </a:ext>
            </a:extLst>
          </p:cNvPr>
          <p:cNvSpPr txBox="1"/>
          <p:nvPr/>
        </p:nvSpPr>
        <p:spPr>
          <a:xfrm>
            <a:off x="4624295" y="3646096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01099922113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30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45775" y="2490604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20333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10141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10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10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29116-25C5-92B1-5B95-0B8AD3F95DCB}"/>
              </a:ext>
            </a:extLst>
          </p:cNvPr>
          <p:cNvSpPr txBox="1"/>
          <p:nvPr/>
        </p:nvSpPr>
        <p:spPr>
          <a:xfrm>
            <a:off x="4624295" y="2595521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8E50A1-AD49-4C86-E816-3B888770275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33DF774-2F6D-767D-D7F3-B53488555D60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C0714-C63E-F0CC-42A5-489D190F548C}"/>
              </a:ext>
            </a:extLst>
          </p:cNvPr>
          <p:cNvSpPr txBox="1"/>
          <p:nvPr/>
        </p:nvSpPr>
        <p:spPr>
          <a:xfrm>
            <a:off x="4624295" y="2998089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E16C7-9F91-6BEA-B1D8-FA8150DB06FF}"/>
              </a:ext>
            </a:extLst>
          </p:cNvPr>
          <p:cNvSpPr txBox="1"/>
          <p:nvPr/>
        </p:nvSpPr>
        <p:spPr>
          <a:xfrm>
            <a:off x="4624295" y="3115997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가나다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D4288-D2B4-753F-C024-B556E98AF886}"/>
              </a:ext>
            </a:extLst>
          </p:cNvPr>
          <p:cNvSpPr txBox="1"/>
          <p:nvPr/>
        </p:nvSpPr>
        <p:spPr>
          <a:xfrm>
            <a:off x="4624295" y="3646096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01099922113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73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18" y="5609290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45775" y="2490604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20333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022666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7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7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29116-25C5-92B1-5B95-0B8AD3F95DCB}"/>
              </a:ext>
            </a:extLst>
          </p:cNvPr>
          <p:cNvSpPr txBox="1"/>
          <p:nvPr/>
        </p:nvSpPr>
        <p:spPr>
          <a:xfrm>
            <a:off x="4624295" y="2595521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8E50A1-AD49-4C86-E816-3B888770275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33DF774-2F6D-767D-D7F3-B53488555D60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C0714-C63E-F0CC-42A5-489D190F548C}"/>
              </a:ext>
            </a:extLst>
          </p:cNvPr>
          <p:cNvSpPr txBox="1"/>
          <p:nvPr/>
        </p:nvSpPr>
        <p:spPr>
          <a:xfrm>
            <a:off x="4624295" y="2998089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E16C7-9F91-6BEA-B1D8-FA8150DB06FF}"/>
              </a:ext>
            </a:extLst>
          </p:cNvPr>
          <p:cNvSpPr txBox="1"/>
          <p:nvPr/>
        </p:nvSpPr>
        <p:spPr>
          <a:xfrm>
            <a:off x="4624295" y="3115997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가나다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D4288-D2B4-753F-C024-B556E98AF886}"/>
              </a:ext>
            </a:extLst>
          </p:cNvPr>
          <p:cNvSpPr txBox="1"/>
          <p:nvPr/>
        </p:nvSpPr>
        <p:spPr>
          <a:xfrm>
            <a:off x="4624295" y="3646096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01099922113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BCDC9-1001-5170-B5F0-5F451B451806}"/>
              </a:ext>
            </a:extLst>
          </p:cNvPr>
          <p:cNvSpPr txBox="1"/>
          <p:nvPr/>
        </p:nvSpPr>
        <p:spPr>
          <a:xfrm>
            <a:off x="4624295" y="4152224"/>
            <a:ext cx="23634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● ● ● ● ● ● ● ●</a:t>
            </a:r>
          </a:p>
        </p:txBody>
      </p:sp>
    </p:spTree>
    <p:extLst>
      <p:ext uri="{BB962C8B-B14F-4D97-AF65-F5344CB8AC3E}">
        <p14:creationId xmlns:p14="http://schemas.microsoft.com/office/powerpoint/2010/main" val="2455842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">
        <p159:morph option="byObject"/>
      </p:transition>
    </mc:Choice>
    <mc:Fallback xmlns="">
      <p:transition advClick="0" advTm="3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54" y="4912569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45775" y="2490604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20333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022666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7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7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29116-25C5-92B1-5B95-0B8AD3F95DCB}"/>
              </a:ext>
            </a:extLst>
          </p:cNvPr>
          <p:cNvSpPr txBox="1"/>
          <p:nvPr/>
        </p:nvSpPr>
        <p:spPr>
          <a:xfrm>
            <a:off x="4624295" y="2595521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8E50A1-AD49-4C86-E816-3B888770275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33DF774-2F6D-767D-D7F3-B53488555D60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C0714-C63E-F0CC-42A5-489D190F548C}"/>
              </a:ext>
            </a:extLst>
          </p:cNvPr>
          <p:cNvSpPr txBox="1"/>
          <p:nvPr/>
        </p:nvSpPr>
        <p:spPr>
          <a:xfrm>
            <a:off x="4624295" y="2998089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E16C7-9F91-6BEA-B1D8-FA8150DB06FF}"/>
              </a:ext>
            </a:extLst>
          </p:cNvPr>
          <p:cNvSpPr txBox="1"/>
          <p:nvPr/>
        </p:nvSpPr>
        <p:spPr>
          <a:xfrm>
            <a:off x="4624295" y="3115997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가나다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D4288-D2B4-753F-C024-B556E98AF886}"/>
              </a:ext>
            </a:extLst>
          </p:cNvPr>
          <p:cNvSpPr txBox="1"/>
          <p:nvPr/>
        </p:nvSpPr>
        <p:spPr>
          <a:xfrm>
            <a:off x="4624295" y="3646096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01099922113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BCDC9-1001-5170-B5F0-5F451B451806}"/>
              </a:ext>
            </a:extLst>
          </p:cNvPr>
          <p:cNvSpPr txBox="1"/>
          <p:nvPr/>
        </p:nvSpPr>
        <p:spPr>
          <a:xfrm>
            <a:off x="4624295" y="4152224"/>
            <a:ext cx="23634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● ● ● ● ● ● ● ●</a:t>
            </a:r>
          </a:p>
        </p:txBody>
      </p:sp>
    </p:spTree>
    <p:extLst>
      <p:ext uri="{BB962C8B-B14F-4D97-AF65-F5344CB8AC3E}">
        <p14:creationId xmlns:p14="http://schemas.microsoft.com/office/powerpoint/2010/main" val="44100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웹사이트이(가) 표시된 사진&#10;&#10;자동 생성된 설명">
            <a:extLst>
              <a:ext uri="{FF2B5EF4-FFF2-40B4-BE49-F238E27FC236}">
                <a16:creationId xmlns:a16="http://schemas.microsoft.com/office/drawing/2014/main" id="{4DF044CA-EFF1-14AF-6455-5CAD4694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4B7127-67FB-355D-9E59-7992295F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그림 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02E8007-27A1-11EB-3A0C-9899238E4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756" y="4650822"/>
            <a:ext cx="503033" cy="16492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FFA552F-0AC4-1950-FC6F-8E443AB543EA}"/>
              </a:ext>
            </a:extLst>
          </p:cNvPr>
          <p:cNvSpPr/>
          <p:nvPr/>
        </p:nvSpPr>
        <p:spPr>
          <a:xfrm>
            <a:off x="7785502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BE95E2-3406-D6C4-53EC-5BA50BC8786A}"/>
              </a:ext>
            </a:extLst>
          </p:cNvPr>
          <p:cNvSpPr/>
          <p:nvPr/>
        </p:nvSpPr>
        <p:spPr>
          <a:xfrm>
            <a:off x="7785502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5829-660A-80BD-19C0-08E7EA8BB42B}"/>
              </a:ext>
            </a:extLst>
          </p:cNvPr>
          <p:cNvSpPr txBox="1"/>
          <p:nvPr/>
        </p:nvSpPr>
        <p:spPr>
          <a:xfrm>
            <a:off x="7785502" y="231906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  <a:endParaRPr lang="ko-KR" altLang="en-US" sz="12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76D11-3AE0-D29F-7CAC-C46FFE7316D9}"/>
              </a:ext>
            </a:extLst>
          </p:cNvPr>
          <p:cNvSpPr txBox="1"/>
          <p:nvPr/>
        </p:nvSpPr>
        <p:spPr>
          <a:xfrm>
            <a:off x="7785502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053831-76D0-7CD2-71AC-EB4F63CFB481}"/>
              </a:ext>
            </a:extLst>
          </p:cNvPr>
          <p:cNvSpPr/>
          <p:nvPr/>
        </p:nvSpPr>
        <p:spPr>
          <a:xfrm>
            <a:off x="7785502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6B0AE6-DD1F-382E-80D8-A4292F216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6" y="3429492"/>
            <a:ext cx="149568" cy="223914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D1D48EA1-B01A-9C84-3648-357BCF2EB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060" y="1804089"/>
            <a:ext cx="3294613" cy="20808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352025B-458A-DB45-23FF-17EBF7538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3272" r="53004" b="26728"/>
          <a:stretch/>
        </p:blipFill>
        <p:spPr>
          <a:xfrm>
            <a:off x="4370665" y="2281806"/>
            <a:ext cx="1359016" cy="2743200"/>
          </a:xfrm>
          <a:prstGeom prst="roundRect">
            <a:avLst>
              <a:gd name="adj" fmla="val 13599"/>
            </a:avLst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6FC7F50-D410-AE26-1DE9-0C9EEC24D862}"/>
              </a:ext>
            </a:extLst>
          </p:cNvPr>
          <p:cNvGrpSpPr/>
          <p:nvPr/>
        </p:nvGrpSpPr>
        <p:grpSpPr>
          <a:xfrm>
            <a:off x="-8878" y="1704513"/>
            <a:ext cx="1829313" cy="2263805"/>
            <a:chOff x="0" y="1704513"/>
            <a:chExt cx="1829313" cy="226380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508195-50F4-819D-3AF4-A8E0FEAC0272}"/>
                </a:ext>
              </a:extLst>
            </p:cNvPr>
            <p:cNvSpPr/>
            <p:nvPr/>
          </p:nvSpPr>
          <p:spPr>
            <a:xfrm>
              <a:off x="1731146" y="1803857"/>
              <a:ext cx="98167" cy="208863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4895CC-C339-D5DC-9E0A-E9A50B9A9FF7}"/>
                </a:ext>
              </a:extLst>
            </p:cNvPr>
            <p:cNvSpPr/>
            <p:nvPr/>
          </p:nvSpPr>
          <p:spPr>
            <a:xfrm>
              <a:off x="0" y="1704513"/>
              <a:ext cx="1731145" cy="2263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431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B5227C-F412-C9AF-8C62-AEBD554E6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05A662E-FD44-2FD6-83C4-5A963BD08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54" y="4912569"/>
            <a:ext cx="149568" cy="22391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6E8BCDF-1F44-CB01-39EB-02367ED57000}"/>
              </a:ext>
            </a:extLst>
          </p:cNvPr>
          <p:cNvSpPr/>
          <p:nvPr/>
        </p:nvSpPr>
        <p:spPr>
          <a:xfrm>
            <a:off x="4624295" y="1968780"/>
            <a:ext cx="2943409" cy="430471"/>
          </a:xfrm>
          <a:prstGeom prst="roundRect">
            <a:avLst>
              <a:gd name="adj" fmla="val 7907"/>
            </a:avLst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A21D69-5ABF-9B7B-1B82-C326AFA26B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256AA7-6F56-E4A9-BC23-8B8BE8DDE6F7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32AC1F-7E4A-EA26-B569-F3ACF8D04CEA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32966B-CE4B-C686-C84B-E5F778C561D9}"/>
              </a:ext>
            </a:extLst>
          </p:cNvPr>
          <p:cNvSpPr txBox="1"/>
          <p:nvPr/>
        </p:nvSpPr>
        <p:spPr>
          <a:xfrm>
            <a:off x="4624295" y="1968780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43C99-AC6A-542F-5118-485322C4CCC3}"/>
              </a:ext>
            </a:extLst>
          </p:cNvPr>
          <p:cNvSpPr txBox="1"/>
          <p:nvPr/>
        </p:nvSpPr>
        <p:spPr>
          <a:xfrm>
            <a:off x="4624295" y="2106030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868D05-6BA9-D88D-FB23-181E7570ACCF}"/>
              </a:ext>
            </a:extLst>
          </p:cNvPr>
          <p:cNvSpPr/>
          <p:nvPr/>
        </p:nvSpPr>
        <p:spPr>
          <a:xfrm>
            <a:off x="4624295" y="2481177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18D8C7E-10BA-606F-0C11-C302BE400D32}"/>
              </a:ext>
            </a:extLst>
          </p:cNvPr>
          <p:cNvSpPr/>
          <p:nvPr/>
        </p:nvSpPr>
        <p:spPr>
          <a:xfrm>
            <a:off x="4624295" y="3496893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B84689-44BF-76D6-D24F-8CC8CBA29060}"/>
              </a:ext>
            </a:extLst>
          </p:cNvPr>
          <p:cNvSpPr/>
          <p:nvPr/>
        </p:nvSpPr>
        <p:spPr>
          <a:xfrm>
            <a:off x="4624295" y="4009290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592F2D-4454-83CC-9E16-F0443C96A2E0}"/>
              </a:ext>
            </a:extLst>
          </p:cNvPr>
          <p:cNvSpPr txBox="1"/>
          <p:nvPr/>
        </p:nvSpPr>
        <p:spPr>
          <a:xfrm>
            <a:off x="4645775" y="2490604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0014E5-87BC-7976-F865-8628359E7176}"/>
              </a:ext>
            </a:extLst>
          </p:cNvPr>
          <p:cNvSpPr txBox="1"/>
          <p:nvPr/>
        </p:nvSpPr>
        <p:spPr>
          <a:xfrm>
            <a:off x="4624295" y="3520333"/>
            <a:ext cx="5405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휴대폰번호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2D6B9-EFA0-6C8B-B494-CD90A38885EF}"/>
              </a:ext>
            </a:extLst>
          </p:cNvPr>
          <p:cNvSpPr txBox="1"/>
          <p:nvPr/>
        </p:nvSpPr>
        <p:spPr>
          <a:xfrm>
            <a:off x="4624295" y="4022666"/>
            <a:ext cx="12682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입력하세요</a:t>
            </a:r>
            <a:r>
              <a:rPr lang="en-US" altLang="ko-KR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(8</a:t>
            </a:r>
            <a:r>
              <a:rPr lang="ko-KR" altLang="en-US" sz="700" dirty="0" err="1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자이상</a:t>
            </a:r>
            <a:r>
              <a:rPr lang="en-US" altLang="ko-KR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7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D29116-25C5-92B1-5B95-0B8AD3F95DCB}"/>
              </a:ext>
            </a:extLst>
          </p:cNvPr>
          <p:cNvSpPr txBox="1"/>
          <p:nvPr/>
        </p:nvSpPr>
        <p:spPr>
          <a:xfrm>
            <a:off x="4624295" y="2595521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A8E50A1-AD49-4C86-E816-3B8887702753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33DF774-2F6D-767D-D7F3-B53488555D60}"/>
              </a:ext>
            </a:extLst>
          </p:cNvPr>
          <p:cNvSpPr/>
          <p:nvPr/>
        </p:nvSpPr>
        <p:spPr>
          <a:xfrm>
            <a:off x="4624295" y="2971954"/>
            <a:ext cx="2943409" cy="430471"/>
          </a:xfrm>
          <a:prstGeom prst="roundRect">
            <a:avLst/>
          </a:prstGeom>
          <a:solidFill>
            <a:srgbClr val="FFFFFF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C0714-C63E-F0CC-42A5-489D190F548C}"/>
              </a:ext>
            </a:extLst>
          </p:cNvPr>
          <p:cNvSpPr txBox="1"/>
          <p:nvPr/>
        </p:nvSpPr>
        <p:spPr>
          <a:xfrm>
            <a:off x="4624295" y="2998089"/>
            <a:ext cx="40107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닉네임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AE16C7-9F91-6BEA-B1D8-FA8150DB06FF}"/>
              </a:ext>
            </a:extLst>
          </p:cNvPr>
          <p:cNvSpPr txBox="1"/>
          <p:nvPr/>
        </p:nvSpPr>
        <p:spPr>
          <a:xfrm>
            <a:off x="4624295" y="3115997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가나다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2D4288-D2B4-753F-C024-B556E98AF886}"/>
              </a:ext>
            </a:extLst>
          </p:cNvPr>
          <p:cNvSpPr txBox="1"/>
          <p:nvPr/>
        </p:nvSpPr>
        <p:spPr>
          <a:xfrm>
            <a:off x="4624295" y="3646096"/>
            <a:ext cx="2363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01099922113</a:t>
            </a:r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3BCDC9-1001-5170-B5F0-5F451B451806}"/>
              </a:ext>
            </a:extLst>
          </p:cNvPr>
          <p:cNvSpPr txBox="1"/>
          <p:nvPr/>
        </p:nvSpPr>
        <p:spPr>
          <a:xfrm>
            <a:off x="4624295" y="4152224"/>
            <a:ext cx="23634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● ● ● ● ● ● ● ●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BE2F684-4B3A-59E9-FC88-7EAE9BEF3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9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26BAE3-CD18-1558-B988-75CF5E60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5F42E42-54CC-969C-BA2F-2915122C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54" y="4912569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5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26BAE3-CD18-1558-B988-75CF5E60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5F42E42-54CC-969C-BA2F-2915122C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60" y="4469510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4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200">
        <p159:morph option="byObject"/>
      </p:transition>
    </mc:Choice>
    <mc:Fallback xmlns="">
      <p:transition advClick="0" advTm="2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26BAE3-CD18-1558-B988-75CF5E608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5F42E42-54CC-969C-BA2F-2915122C8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60" y="4469510"/>
            <a:ext cx="149568" cy="223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5FDC79-04D3-1896-04D1-304C27818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5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8AD02658-E516-C5E2-86EF-F24C8317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B5D3836-761A-921D-F691-63586D81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60" y="4469510"/>
            <a:ext cx="149568" cy="2239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1ECB15-8ED0-328A-E37D-CE51CAC64B66}"/>
              </a:ext>
            </a:extLst>
          </p:cNvPr>
          <p:cNvSpPr/>
          <p:nvPr/>
        </p:nvSpPr>
        <p:spPr>
          <a:xfrm>
            <a:off x="7777113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32DF80-B287-AF5C-270B-20387A1F0E77}"/>
              </a:ext>
            </a:extLst>
          </p:cNvPr>
          <p:cNvSpPr/>
          <p:nvPr/>
        </p:nvSpPr>
        <p:spPr>
          <a:xfrm>
            <a:off x="7777113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8C71A-DD81-D926-5BDF-3CB2CD906F4C}"/>
              </a:ext>
            </a:extLst>
          </p:cNvPr>
          <p:cNvSpPr txBox="1"/>
          <p:nvPr/>
        </p:nvSpPr>
        <p:spPr>
          <a:xfrm>
            <a:off x="7777113" y="231906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F723E-E529-A3BB-6C33-D7E921C4E24F}"/>
              </a:ext>
            </a:extLst>
          </p:cNvPr>
          <p:cNvSpPr txBox="1"/>
          <p:nvPr/>
        </p:nvSpPr>
        <p:spPr>
          <a:xfrm>
            <a:off x="7777113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307AF0-6FCA-7848-2A90-A158866215EB}"/>
              </a:ext>
            </a:extLst>
          </p:cNvPr>
          <p:cNvSpPr/>
          <p:nvPr/>
        </p:nvSpPr>
        <p:spPr>
          <a:xfrm>
            <a:off x="7777113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04322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8AD02658-E516-C5E2-86EF-F24C8317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B5D3836-761A-921D-F691-63586D81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60" y="4469510"/>
            <a:ext cx="149568" cy="2239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1ECB15-8ED0-328A-E37D-CE51CAC64B66}"/>
              </a:ext>
            </a:extLst>
          </p:cNvPr>
          <p:cNvSpPr/>
          <p:nvPr/>
        </p:nvSpPr>
        <p:spPr>
          <a:xfrm>
            <a:off x="7777113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32DF80-B287-AF5C-270B-20387A1F0E77}"/>
              </a:ext>
            </a:extLst>
          </p:cNvPr>
          <p:cNvSpPr/>
          <p:nvPr/>
        </p:nvSpPr>
        <p:spPr>
          <a:xfrm>
            <a:off x="7777113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8C71A-DD81-D926-5BDF-3CB2CD906F4C}"/>
              </a:ext>
            </a:extLst>
          </p:cNvPr>
          <p:cNvSpPr txBox="1"/>
          <p:nvPr/>
        </p:nvSpPr>
        <p:spPr>
          <a:xfrm>
            <a:off x="7777113" y="2255627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F723E-E529-A3BB-6C33-D7E921C4E24F}"/>
              </a:ext>
            </a:extLst>
          </p:cNvPr>
          <p:cNvSpPr txBox="1"/>
          <p:nvPr/>
        </p:nvSpPr>
        <p:spPr>
          <a:xfrm>
            <a:off x="7777113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6ACA4-0364-2040-A51D-42D0A07EABB8}"/>
              </a:ext>
            </a:extLst>
          </p:cNvPr>
          <p:cNvSpPr txBox="1"/>
          <p:nvPr/>
        </p:nvSpPr>
        <p:spPr>
          <a:xfrm>
            <a:off x="7777113" y="2358338"/>
            <a:ext cx="1387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38361D-2F3A-5A2D-3C71-C9EE474CF4B7}"/>
              </a:ext>
            </a:extLst>
          </p:cNvPr>
          <p:cNvSpPr/>
          <p:nvPr/>
        </p:nvSpPr>
        <p:spPr>
          <a:xfrm>
            <a:off x="7777113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102222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8AD02658-E516-C5E2-86EF-F24C8317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B5D3836-761A-921D-F691-63586D81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60" y="4469510"/>
            <a:ext cx="149568" cy="2239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1ECB15-8ED0-328A-E37D-CE51CAC64B66}"/>
              </a:ext>
            </a:extLst>
          </p:cNvPr>
          <p:cNvSpPr/>
          <p:nvPr/>
        </p:nvSpPr>
        <p:spPr>
          <a:xfrm>
            <a:off x="7777113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32DF80-B287-AF5C-270B-20387A1F0E77}"/>
              </a:ext>
            </a:extLst>
          </p:cNvPr>
          <p:cNvSpPr/>
          <p:nvPr/>
        </p:nvSpPr>
        <p:spPr>
          <a:xfrm>
            <a:off x="7777113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8C71A-DD81-D926-5BDF-3CB2CD906F4C}"/>
              </a:ext>
            </a:extLst>
          </p:cNvPr>
          <p:cNvSpPr txBox="1"/>
          <p:nvPr/>
        </p:nvSpPr>
        <p:spPr>
          <a:xfrm>
            <a:off x="7777113" y="2255627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F723E-E529-A3BB-6C33-D7E921C4E24F}"/>
              </a:ext>
            </a:extLst>
          </p:cNvPr>
          <p:cNvSpPr txBox="1"/>
          <p:nvPr/>
        </p:nvSpPr>
        <p:spPr>
          <a:xfrm>
            <a:off x="7777113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6ACA4-0364-2040-A51D-42D0A07EABB8}"/>
              </a:ext>
            </a:extLst>
          </p:cNvPr>
          <p:cNvSpPr txBox="1"/>
          <p:nvPr/>
        </p:nvSpPr>
        <p:spPr>
          <a:xfrm>
            <a:off x="7777113" y="2358338"/>
            <a:ext cx="1387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9E158EC-E680-7F6A-0EE0-4B2B38BC900D}"/>
              </a:ext>
            </a:extLst>
          </p:cNvPr>
          <p:cNvSpPr/>
          <p:nvPr/>
        </p:nvSpPr>
        <p:spPr>
          <a:xfrm>
            <a:off x="7777113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07943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8AD02658-E516-C5E2-86EF-F24C8317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1ECB15-8ED0-328A-E37D-CE51CAC64B66}"/>
              </a:ext>
            </a:extLst>
          </p:cNvPr>
          <p:cNvSpPr/>
          <p:nvPr/>
        </p:nvSpPr>
        <p:spPr>
          <a:xfrm>
            <a:off x="7777113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32DF80-B287-AF5C-270B-20387A1F0E77}"/>
              </a:ext>
            </a:extLst>
          </p:cNvPr>
          <p:cNvSpPr/>
          <p:nvPr/>
        </p:nvSpPr>
        <p:spPr>
          <a:xfrm>
            <a:off x="7777113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8C71A-DD81-D926-5BDF-3CB2CD906F4C}"/>
              </a:ext>
            </a:extLst>
          </p:cNvPr>
          <p:cNvSpPr txBox="1"/>
          <p:nvPr/>
        </p:nvSpPr>
        <p:spPr>
          <a:xfrm>
            <a:off x="7777113" y="2236773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F723E-E529-A3BB-6C33-D7E921C4E24F}"/>
              </a:ext>
            </a:extLst>
          </p:cNvPr>
          <p:cNvSpPr txBox="1"/>
          <p:nvPr/>
        </p:nvSpPr>
        <p:spPr>
          <a:xfrm>
            <a:off x="7777113" y="2813379"/>
            <a:ext cx="10038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6ACA4-0364-2040-A51D-42D0A07EABB8}"/>
              </a:ext>
            </a:extLst>
          </p:cNvPr>
          <p:cNvSpPr txBox="1"/>
          <p:nvPr/>
        </p:nvSpPr>
        <p:spPr>
          <a:xfrm>
            <a:off x="7777113" y="2358338"/>
            <a:ext cx="1387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5971D-4A7A-6747-858F-1BD8F02F57B0}"/>
              </a:ext>
            </a:extLst>
          </p:cNvPr>
          <p:cNvSpPr txBox="1"/>
          <p:nvPr/>
        </p:nvSpPr>
        <p:spPr>
          <a:xfrm>
            <a:off x="7777113" y="2931213"/>
            <a:ext cx="12634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+mn-ea"/>
              </a:rPr>
              <a:t>● ● ● ● ● ● ● ●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5D3836-761A-921D-F691-63586D81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60" y="4469510"/>
            <a:ext cx="149568" cy="22391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34EB69-06F8-7092-82FE-49C4A29DC86B}"/>
              </a:ext>
            </a:extLst>
          </p:cNvPr>
          <p:cNvSpPr/>
          <p:nvPr/>
        </p:nvSpPr>
        <p:spPr>
          <a:xfrm>
            <a:off x="7777113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AB2AFE-BDC1-9C6D-DB86-0C3E006E205B}"/>
              </a:ext>
            </a:extLst>
          </p:cNvPr>
          <p:cNvSpPr/>
          <p:nvPr/>
        </p:nvSpPr>
        <p:spPr>
          <a:xfrm>
            <a:off x="7777113" y="3365366"/>
            <a:ext cx="2460396" cy="348792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25836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200">
        <p159:morph option="byObject"/>
      </p:transition>
    </mc:Choice>
    <mc:Fallback xmlns="">
      <p:transition advClick="0" advTm="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8AD02658-E516-C5E2-86EF-F24C8317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1ECB15-8ED0-328A-E37D-CE51CAC64B66}"/>
              </a:ext>
            </a:extLst>
          </p:cNvPr>
          <p:cNvSpPr/>
          <p:nvPr/>
        </p:nvSpPr>
        <p:spPr>
          <a:xfrm>
            <a:off x="7777113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32DF80-B287-AF5C-270B-20387A1F0E77}"/>
              </a:ext>
            </a:extLst>
          </p:cNvPr>
          <p:cNvSpPr/>
          <p:nvPr/>
        </p:nvSpPr>
        <p:spPr>
          <a:xfrm>
            <a:off x="7777113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8C71A-DD81-D926-5BDF-3CB2CD906F4C}"/>
              </a:ext>
            </a:extLst>
          </p:cNvPr>
          <p:cNvSpPr txBox="1"/>
          <p:nvPr/>
        </p:nvSpPr>
        <p:spPr>
          <a:xfrm>
            <a:off x="7777113" y="2236773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F723E-E529-A3BB-6C33-D7E921C4E24F}"/>
              </a:ext>
            </a:extLst>
          </p:cNvPr>
          <p:cNvSpPr txBox="1"/>
          <p:nvPr/>
        </p:nvSpPr>
        <p:spPr>
          <a:xfrm>
            <a:off x="7777113" y="2813379"/>
            <a:ext cx="10038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6ACA4-0364-2040-A51D-42D0A07EABB8}"/>
              </a:ext>
            </a:extLst>
          </p:cNvPr>
          <p:cNvSpPr txBox="1"/>
          <p:nvPr/>
        </p:nvSpPr>
        <p:spPr>
          <a:xfrm>
            <a:off x="7777113" y="2358338"/>
            <a:ext cx="1387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5971D-4A7A-6747-858F-1BD8F02F57B0}"/>
              </a:ext>
            </a:extLst>
          </p:cNvPr>
          <p:cNvSpPr txBox="1"/>
          <p:nvPr/>
        </p:nvSpPr>
        <p:spPr>
          <a:xfrm>
            <a:off x="7777113" y="2931213"/>
            <a:ext cx="12634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+mn-ea"/>
              </a:rPr>
              <a:t>● ● ● ● ● ● ● ●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AB2AFE-BDC1-9C6D-DB86-0C3E006E205B}"/>
              </a:ext>
            </a:extLst>
          </p:cNvPr>
          <p:cNvSpPr/>
          <p:nvPr/>
        </p:nvSpPr>
        <p:spPr>
          <a:xfrm>
            <a:off x="7777113" y="3365369"/>
            <a:ext cx="2460396" cy="348792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5D3836-761A-921D-F691-63586D81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27" y="3539765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0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8AD02658-E516-C5E2-86EF-F24C8317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1ECB15-8ED0-328A-E37D-CE51CAC64B66}"/>
              </a:ext>
            </a:extLst>
          </p:cNvPr>
          <p:cNvSpPr/>
          <p:nvPr/>
        </p:nvSpPr>
        <p:spPr>
          <a:xfrm>
            <a:off x="7777113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32DF80-B287-AF5C-270B-20387A1F0E77}"/>
              </a:ext>
            </a:extLst>
          </p:cNvPr>
          <p:cNvSpPr/>
          <p:nvPr/>
        </p:nvSpPr>
        <p:spPr>
          <a:xfrm>
            <a:off x="7777113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8C71A-DD81-D926-5BDF-3CB2CD906F4C}"/>
              </a:ext>
            </a:extLst>
          </p:cNvPr>
          <p:cNvSpPr txBox="1"/>
          <p:nvPr/>
        </p:nvSpPr>
        <p:spPr>
          <a:xfrm>
            <a:off x="7777113" y="2236773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F723E-E529-A3BB-6C33-D7E921C4E24F}"/>
              </a:ext>
            </a:extLst>
          </p:cNvPr>
          <p:cNvSpPr txBox="1"/>
          <p:nvPr/>
        </p:nvSpPr>
        <p:spPr>
          <a:xfrm>
            <a:off x="7777113" y="2813379"/>
            <a:ext cx="10038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6ACA4-0364-2040-A51D-42D0A07EABB8}"/>
              </a:ext>
            </a:extLst>
          </p:cNvPr>
          <p:cNvSpPr txBox="1"/>
          <p:nvPr/>
        </p:nvSpPr>
        <p:spPr>
          <a:xfrm>
            <a:off x="7777113" y="2358338"/>
            <a:ext cx="1387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5971D-4A7A-6747-858F-1BD8F02F57B0}"/>
              </a:ext>
            </a:extLst>
          </p:cNvPr>
          <p:cNvSpPr txBox="1"/>
          <p:nvPr/>
        </p:nvSpPr>
        <p:spPr>
          <a:xfrm>
            <a:off x="7777113" y="2931213"/>
            <a:ext cx="12634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+mn-ea"/>
              </a:rPr>
              <a:t>● ● ● ● ● ● ● ●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AB2AFE-BDC1-9C6D-DB86-0C3E006E205B}"/>
              </a:ext>
            </a:extLst>
          </p:cNvPr>
          <p:cNvSpPr/>
          <p:nvPr/>
        </p:nvSpPr>
        <p:spPr>
          <a:xfrm>
            <a:off x="7777113" y="3365369"/>
            <a:ext cx="2460396" cy="348792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5D3836-761A-921D-F691-63586D81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27" y="3539765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3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웹사이트이(가) 표시된 사진&#10;&#10;자동 생성된 설명">
            <a:extLst>
              <a:ext uri="{FF2B5EF4-FFF2-40B4-BE49-F238E27FC236}">
                <a16:creationId xmlns:a16="http://schemas.microsoft.com/office/drawing/2014/main" id="{4DF044CA-EFF1-14AF-6455-5CAD4694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4B7127-67FB-355D-9E59-7992295F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그림 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02E8007-27A1-11EB-3A0C-9899238E4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756" y="4650822"/>
            <a:ext cx="503033" cy="16492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FFA552F-0AC4-1950-FC6F-8E443AB543EA}"/>
              </a:ext>
            </a:extLst>
          </p:cNvPr>
          <p:cNvSpPr/>
          <p:nvPr/>
        </p:nvSpPr>
        <p:spPr>
          <a:xfrm>
            <a:off x="7785502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BE95E2-3406-D6C4-53EC-5BA50BC8786A}"/>
              </a:ext>
            </a:extLst>
          </p:cNvPr>
          <p:cNvSpPr/>
          <p:nvPr/>
        </p:nvSpPr>
        <p:spPr>
          <a:xfrm>
            <a:off x="7785502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5829-660A-80BD-19C0-08E7EA8BB42B}"/>
              </a:ext>
            </a:extLst>
          </p:cNvPr>
          <p:cNvSpPr txBox="1"/>
          <p:nvPr/>
        </p:nvSpPr>
        <p:spPr>
          <a:xfrm>
            <a:off x="7785502" y="231906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  <a:endParaRPr lang="ko-KR" altLang="en-US" sz="12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76D11-3AE0-D29F-7CAC-C46FFE7316D9}"/>
              </a:ext>
            </a:extLst>
          </p:cNvPr>
          <p:cNvSpPr txBox="1"/>
          <p:nvPr/>
        </p:nvSpPr>
        <p:spPr>
          <a:xfrm>
            <a:off x="7785502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053831-76D0-7CD2-71AC-EB4F63CFB481}"/>
              </a:ext>
            </a:extLst>
          </p:cNvPr>
          <p:cNvSpPr/>
          <p:nvPr/>
        </p:nvSpPr>
        <p:spPr>
          <a:xfrm>
            <a:off x="7785502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FC7F50-D410-AE26-1DE9-0C9EEC24D862}"/>
              </a:ext>
            </a:extLst>
          </p:cNvPr>
          <p:cNvGrpSpPr/>
          <p:nvPr/>
        </p:nvGrpSpPr>
        <p:grpSpPr>
          <a:xfrm>
            <a:off x="0" y="1704513"/>
            <a:ext cx="1829313" cy="2263805"/>
            <a:chOff x="0" y="1704513"/>
            <a:chExt cx="1829313" cy="226380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508195-50F4-819D-3AF4-A8E0FEAC0272}"/>
                </a:ext>
              </a:extLst>
            </p:cNvPr>
            <p:cNvSpPr/>
            <p:nvPr/>
          </p:nvSpPr>
          <p:spPr>
            <a:xfrm>
              <a:off x="1731146" y="1803857"/>
              <a:ext cx="98167" cy="208863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4895CC-C339-D5DC-9E0A-E9A50B9A9FF7}"/>
                </a:ext>
              </a:extLst>
            </p:cNvPr>
            <p:cNvSpPr/>
            <p:nvPr/>
          </p:nvSpPr>
          <p:spPr>
            <a:xfrm>
              <a:off x="0" y="1704513"/>
              <a:ext cx="1731145" cy="2263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7F1B165-8AC9-FCBF-8FEE-CFF9B4668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3272" r="53004" b="26728"/>
          <a:stretch/>
        </p:blipFill>
        <p:spPr>
          <a:xfrm>
            <a:off x="4370665" y="2281806"/>
            <a:ext cx="1359016" cy="2743200"/>
          </a:xfrm>
          <a:prstGeom prst="roundRect">
            <a:avLst>
              <a:gd name="adj" fmla="val 13599"/>
            </a:avLst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446DBC-934D-AD18-414A-045C259E3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16" y="3429492"/>
            <a:ext cx="149568" cy="223914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9B5FE2F0-1F26-709A-E24B-99D5A2D003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625" y="1804089"/>
            <a:ext cx="3294613" cy="208080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EC9103-8CB7-CD68-3006-87CA7B90203A}"/>
              </a:ext>
            </a:extLst>
          </p:cNvPr>
          <p:cNvGrpSpPr/>
          <p:nvPr/>
        </p:nvGrpSpPr>
        <p:grpSpPr>
          <a:xfrm>
            <a:off x="-8878" y="1704513"/>
            <a:ext cx="1829313" cy="2263805"/>
            <a:chOff x="0" y="1704513"/>
            <a:chExt cx="1829313" cy="22638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69ED07-24CA-2797-5DAB-53D8BB197A63}"/>
                </a:ext>
              </a:extLst>
            </p:cNvPr>
            <p:cNvSpPr/>
            <p:nvPr/>
          </p:nvSpPr>
          <p:spPr>
            <a:xfrm>
              <a:off x="1731146" y="1803857"/>
              <a:ext cx="98167" cy="208863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FA82DF-D40E-8285-334C-A762006EC3B4}"/>
                </a:ext>
              </a:extLst>
            </p:cNvPr>
            <p:cNvSpPr/>
            <p:nvPr/>
          </p:nvSpPr>
          <p:spPr>
            <a:xfrm>
              <a:off x="0" y="1704513"/>
              <a:ext cx="1731145" cy="2263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59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8AD02658-E516-C5E2-86EF-F24C83170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D1ECB15-8ED0-328A-E37D-CE51CAC64B66}"/>
              </a:ext>
            </a:extLst>
          </p:cNvPr>
          <p:cNvSpPr/>
          <p:nvPr/>
        </p:nvSpPr>
        <p:spPr>
          <a:xfrm>
            <a:off x="7777113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32DF80-B287-AF5C-270B-20387A1F0E77}"/>
              </a:ext>
            </a:extLst>
          </p:cNvPr>
          <p:cNvSpPr/>
          <p:nvPr/>
        </p:nvSpPr>
        <p:spPr>
          <a:xfrm>
            <a:off x="7777113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8C71A-DD81-D926-5BDF-3CB2CD906F4C}"/>
              </a:ext>
            </a:extLst>
          </p:cNvPr>
          <p:cNvSpPr txBox="1"/>
          <p:nvPr/>
        </p:nvSpPr>
        <p:spPr>
          <a:xfrm>
            <a:off x="7777113" y="2236773"/>
            <a:ext cx="9332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F723E-E529-A3BB-6C33-D7E921C4E24F}"/>
              </a:ext>
            </a:extLst>
          </p:cNvPr>
          <p:cNvSpPr txBox="1"/>
          <p:nvPr/>
        </p:nvSpPr>
        <p:spPr>
          <a:xfrm>
            <a:off x="7777113" y="2813379"/>
            <a:ext cx="10038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36ACA4-0364-2040-A51D-42D0A07EABB8}"/>
              </a:ext>
            </a:extLst>
          </p:cNvPr>
          <p:cNvSpPr txBox="1"/>
          <p:nvPr/>
        </p:nvSpPr>
        <p:spPr>
          <a:xfrm>
            <a:off x="7777113" y="2358338"/>
            <a:ext cx="1387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abcd0@naver.com</a:t>
            </a:r>
            <a:endParaRPr lang="ko-KR" altLang="en-US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5971D-4A7A-6747-858F-1BD8F02F57B0}"/>
              </a:ext>
            </a:extLst>
          </p:cNvPr>
          <p:cNvSpPr txBox="1"/>
          <p:nvPr/>
        </p:nvSpPr>
        <p:spPr>
          <a:xfrm>
            <a:off x="7777113" y="2931213"/>
            <a:ext cx="12634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+mn-ea"/>
              </a:rPr>
              <a:t>● ● ● ● ● ● ● ●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AB2AFE-BDC1-9C6D-DB86-0C3E006E205B}"/>
              </a:ext>
            </a:extLst>
          </p:cNvPr>
          <p:cNvSpPr/>
          <p:nvPr/>
        </p:nvSpPr>
        <p:spPr>
          <a:xfrm>
            <a:off x="7777113" y="3365369"/>
            <a:ext cx="2460396" cy="348792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5D3836-761A-921D-F691-63586D814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27" y="3539765"/>
            <a:ext cx="149568" cy="2239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8519F29-BC63-A5D8-B7C9-0212E94C0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986227-4609-D8AB-90A6-CB9076DA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2DAFB6-E0EC-4CC1-6723-C9BCD001020E}"/>
              </a:ext>
            </a:extLst>
          </p:cNvPr>
          <p:cNvSpPr/>
          <p:nvPr/>
        </p:nvSpPr>
        <p:spPr>
          <a:xfrm>
            <a:off x="7777113" y="3921551"/>
            <a:ext cx="2460396" cy="348792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홍길동님으로 계속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767BBD-E3DF-D061-8866-3DC8624C5E1F}"/>
              </a:ext>
            </a:extLst>
          </p:cNvPr>
          <p:cNvSpPr/>
          <p:nvPr/>
        </p:nvSpPr>
        <p:spPr>
          <a:xfrm>
            <a:off x="8107052" y="4543720"/>
            <a:ext cx="1244339" cy="235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ADB2B8"/>
                </a:solidFill>
              </a:rPr>
              <a:t>홍길동</a:t>
            </a:r>
            <a:r>
              <a:rPr lang="ko-KR" altLang="en-US" sz="800" dirty="0">
                <a:solidFill>
                  <a:srgbClr val="ADB2B8"/>
                </a:solidFill>
              </a:rPr>
              <a:t>님이 </a:t>
            </a:r>
            <a:r>
              <a:rPr lang="ko-KR" altLang="en-US" sz="800" dirty="0" err="1">
                <a:solidFill>
                  <a:srgbClr val="ADB2B8"/>
                </a:solidFill>
              </a:rPr>
              <a:t>아니신가요</a:t>
            </a:r>
            <a:r>
              <a:rPr lang="en-US" altLang="ko-KR" sz="800" dirty="0">
                <a:solidFill>
                  <a:srgbClr val="ADB2B8"/>
                </a:solidFill>
              </a:rPr>
              <a:t>?</a:t>
            </a:r>
            <a:endParaRPr lang="ko-KR" altLang="en-US" sz="800" dirty="0">
              <a:solidFill>
                <a:srgbClr val="ADB2B8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FB1EA2-5CF9-9A58-9C1E-8680C7C4F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27" y="3539765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986227-4609-D8AB-90A6-CB9076DA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2DAFB6-E0EC-4CC1-6723-C9BCD001020E}"/>
              </a:ext>
            </a:extLst>
          </p:cNvPr>
          <p:cNvSpPr/>
          <p:nvPr/>
        </p:nvSpPr>
        <p:spPr>
          <a:xfrm>
            <a:off x="7777113" y="3921551"/>
            <a:ext cx="2460396" cy="348792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홍길동님으로 계속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767BBD-E3DF-D061-8866-3DC8624C5E1F}"/>
              </a:ext>
            </a:extLst>
          </p:cNvPr>
          <p:cNvSpPr/>
          <p:nvPr/>
        </p:nvSpPr>
        <p:spPr>
          <a:xfrm>
            <a:off x="8107052" y="4543720"/>
            <a:ext cx="1244339" cy="235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ADB2B8"/>
                </a:solidFill>
              </a:rPr>
              <a:t>홍길동</a:t>
            </a:r>
            <a:r>
              <a:rPr lang="ko-KR" altLang="en-US" sz="800" dirty="0">
                <a:solidFill>
                  <a:srgbClr val="ADB2B8"/>
                </a:solidFill>
              </a:rPr>
              <a:t>님이 </a:t>
            </a:r>
            <a:r>
              <a:rPr lang="ko-KR" altLang="en-US" sz="800" dirty="0" err="1">
                <a:solidFill>
                  <a:srgbClr val="ADB2B8"/>
                </a:solidFill>
              </a:rPr>
              <a:t>아니신가요</a:t>
            </a:r>
            <a:r>
              <a:rPr lang="en-US" altLang="ko-KR" sz="800" dirty="0">
                <a:solidFill>
                  <a:srgbClr val="ADB2B8"/>
                </a:solidFill>
              </a:rPr>
              <a:t>?</a:t>
            </a:r>
            <a:endParaRPr lang="ko-KR" altLang="en-US" sz="800" dirty="0">
              <a:solidFill>
                <a:srgbClr val="ADB2B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23BE7-42F2-F73A-4A8F-70A9FF81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27" y="41583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E986227-4609-D8AB-90A6-CB9076DA0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2DAFB6-E0EC-4CC1-6723-C9BCD001020E}"/>
              </a:ext>
            </a:extLst>
          </p:cNvPr>
          <p:cNvSpPr/>
          <p:nvPr/>
        </p:nvSpPr>
        <p:spPr>
          <a:xfrm>
            <a:off x="7777113" y="3921551"/>
            <a:ext cx="2460396" cy="348792"/>
          </a:xfrm>
          <a:prstGeom prst="rect">
            <a:avLst/>
          </a:prstGeom>
          <a:solidFill>
            <a:srgbClr val="303030"/>
          </a:solidFill>
          <a:ln>
            <a:solidFill>
              <a:srgbClr val="3030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홍길동님으로 계속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767BBD-E3DF-D061-8866-3DC8624C5E1F}"/>
              </a:ext>
            </a:extLst>
          </p:cNvPr>
          <p:cNvSpPr/>
          <p:nvPr/>
        </p:nvSpPr>
        <p:spPr>
          <a:xfrm>
            <a:off x="8107052" y="4543720"/>
            <a:ext cx="1244339" cy="235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rgbClr val="ADB2B8"/>
                </a:solidFill>
              </a:rPr>
              <a:t>홍길동</a:t>
            </a:r>
            <a:r>
              <a:rPr lang="ko-KR" altLang="en-US" sz="800" dirty="0">
                <a:solidFill>
                  <a:srgbClr val="ADB2B8"/>
                </a:solidFill>
              </a:rPr>
              <a:t>님이 </a:t>
            </a:r>
            <a:r>
              <a:rPr lang="ko-KR" altLang="en-US" sz="800" dirty="0" err="1">
                <a:solidFill>
                  <a:srgbClr val="ADB2B8"/>
                </a:solidFill>
              </a:rPr>
              <a:t>아니신가요</a:t>
            </a:r>
            <a:r>
              <a:rPr lang="en-US" altLang="ko-KR" sz="800" dirty="0">
                <a:solidFill>
                  <a:srgbClr val="ADB2B8"/>
                </a:solidFill>
              </a:rPr>
              <a:t>?</a:t>
            </a:r>
            <a:endParaRPr lang="ko-KR" altLang="en-US" sz="800" dirty="0">
              <a:solidFill>
                <a:srgbClr val="ADB2B8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23BE7-42F2-F73A-4A8F-70A9FF81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27" y="4158386"/>
            <a:ext cx="149568" cy="223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C32354-DE65-1B4C-C88D-AB439C0D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0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C04E002F-42A8-4061-A3FB-70D5EB2A2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B57051-0719-4C26-4D23-1416C6DCC990}"/>
              </a:ext>
            </a:extLst>
          </p:cNvPr>
          <p:cNvGrpSpPr/>
          <p:nvPr/>
        </p:nvGrpSpPr>
        <p:grpSpPr>
          <a:xfrm>
            <a:off x="4542630" y="767945"/>
            <a:ext cx="3106739" cy="42606901"/>
            <a:chOff x="4537074" y="833438"/>
            <a:chExt cx="3106739" cy="426069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1773B8-D44B-D40E-4181-11F9D18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6857999"/>
              <a:ext cx="3095625" cy="52260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EE0C2D-DF39-F0A8-4619-7078C6E32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12084048"/>
              <a:ext cx="3095625" cy="5226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9D3DB00-9FBA-326E-05ED-05002007B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17310096"/>
              <a:ext cx="3095625" cy="52260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38AB09-01B3-0F6A-7EAA-8E065DFE5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22536145"/>
              <a:ext cx="3095625" cy="5226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44E100-A2CB-366B-0D76-BB55CF800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27762193"/>
              <a:ext cx="3095625" cy="52260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B9A20EA-A9B6-ACFD-78EA-4A87B4116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32988242"/>
              <a:ext cx="3095625" cy="5226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0545B04-703B-106C-F67F-B30CFBEF8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38214290"/>
              <a:ext cx="3095625" cy="522604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0D649F-9312-EB67-DE6F-63042B2AF1A6}"/>
                </a:ext>
              </a:extLst>
            </p:cNvPr>
            <p:cNvGrpSpPr/>
            <p:nvPr/>
          </p:nvGrpSpPr>
          <p:grpSpPr>
            <a:xfrm>
              <a:off x="4537074" y="833438"/>
              <a:ext cx="3106739" cy="6024561"/>
              <a:chOff x="4537074" y="833438"/>
              <a:chExt cx="3106739" cy="602456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A005928-C6A5-3571-ACFA-065B7A354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13" t="23797" r="37396"/>
              <a:stretch/>
            </p:blipFill>
            <p:spPr>
              <a:xfrm>
                <a:off x="4537074" y="1631950"/>
                <a:ext cx="3095625" cy="5226049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37209E7-EF90-573F-B68C-0B67B68F7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05" t="12153" r="37304" b="77500"/>
              <a:stretch/>
            </p:blipFill>
            <p:spPr>
              <a:xfrm>
                <a:off x="4548187" y="833438"/>
                <a:ext cx="3095626" cy="709612"/>
              </a:xfrm>
              <a:prstGeom prst="rect">
                <a:avLst/>
              </a:prstGeom>
            </p:spPr>
          </p:pic>
        </p:grp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8709E2-3B92-22B0-74E3-F6FC2C86CEFE}"/>
              </a:ext>
            </a:extLst>
          </p:cNvPr>
          <p:cNvSpPr/>
          <p:nvPr/>
        </p:nvSpPr>
        <p:spPr>
          <a:xfrm>
            <a:off x="10024845" y="528506"/>
            <a:ext cx="2167153" cy="632949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BF3D23-480A-6D64-AA65-D39A93383CE1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E546C04-4431-BACD-F36A-6DC1E23761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0" y="3379"/>
            <a:ext cx="12192000" cy="5033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426DF6-DF86-BF73-608D-D6894F1C3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27" y="41583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F60AA-8985-F03E-4A84-9CAE9CF4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B57051-0719-4C26-4D23-1416C6DCC990}"/>
              </a:ext>
            </a:extLst>
          </p:cNvPr>
          <p:cNvGrpSpPr/>
          <p:nvPr/>
        </p:nvGrpSpPr>
        <p:grpSpPr>
          <a:xfrm>
            <a:off x="4542630" y="-35748901"/>
            <a:ext cx="3106739" cy="42606901"/>
            <a:chOff x="4537074" y="833438"/>
            <a:chExt cx="3106739" cy="426069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1773B8-D44B-D40E-4181-11F9D18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6857999"/>
              <a:ext cx="3095625" cy="52260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EE0C2D-DF39-F0A8-4619-7078C6E32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12084048"/>
              <a:ext cx="3095625" cy="5226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9D3DB00-9FBA-326E-05ED-05002007B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17310096"/>
              <a:ext cx="3095625" cy="52260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38AB09-01B3-0F6A-7EAA-8E065DFE5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22536145"/>
              <a:ext cx="3095625" cy="5226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44E100-A2CB-366B-0D76-BB55CF800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27762193"/>
              <a:ext cx="3095625" cy="52260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B9A20EA-A9B6-ACFD-78EA-4A87B4116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32988242"/>
              <a:ext cx="3095625" cy="5226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0545B04-703B-106C-F67F-B30CFBEF8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38214290"/>
              <a:ext cx="3095625" cy="522604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0D649F-9312-EB67-DE6F-63042B2AF1A6}"/>
                </a:ext>
              </a:extLst>
            </p:cNvPr>
            <p:cNvGrpSpPr/>
            <p:nvPr/>
          </p:nvGrpSpPr>
          <p:grpSpPr>
            <a:xfrm>
              <a:off x="4537074" y="833438"/>
              <a:ext cx="3106739" cy="6024561"/>
              <a:chOff x="4537074" y="833438"/>
              <a:chExt cx="3106739" cy="602456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A005928-C6A5-3571-ACFA-065B7A354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13" t="23797" r="37396"/>
              <a:stretch/>
            </p:blipFill>
            <p:spPr>
              <a:xfrm>
                <a:off x="4537074" y="1631950"/>
                <a:ext cx="3095625" cy="5226049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37209E7-EF90-573F-B68C-0B67B68F7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05" t="12153" r="37304" b="77500"/>
              <a:stretch/>
            </p:blipFill>
            <p:spPr>
              <a:xfrm>
                <a:off x="4548187" y="833438"/>
                <a:ext cx="3095626" cy="709612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CD9270-05FA-FDBE-A663-59F5BC799B36}"/>
              </a:ext>
            </a:extLst>
          </p:cNvPr>
          <p:cNvSpPr/>
          <p:nvPr/>
        </p:nvSpPr>
        <p:spPr>
          <a:xfrm>
            <a:off x="10024845" y="528506"/>
            <a:ext cx="2167153" cy="632949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76946C-1DD1-3DAC-8B72-D3C3154C07DE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12339E-15D8-0847-0993-158C2FEADD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2831" y="0"/>
            <a:ext cx="12192000" cy="5033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98DB51-8746-6F4C-BAE2-B76EE7664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27" y="41583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0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F60AA-8985-F03E-4A84-9CAE9CF4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B57051-0719-4C26-4D23-1416C6DCC990}"/>
              </a:ext>
            </a:extLst>
          </p:cNvPr>
          <p:cNvGrpSpPr/>
          <p:nvPr/>
        </p:nvGrpSpPr>
        <p:grpSpPr>
          <a:xfrm>
            <a:off x="4542630" y="840515"/>
            <a:ext cx="3106739" cy="42606901"/>
            <a:chOff x="4537074" y="833438"/>
            <a:chExt cx="3106739" cy="426069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1773B8-D44B-D40E-4181-11F9D18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6857999"/>
              <a:ext cx="3095625" cy="52260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EE0C2D-DF39-F0A8-4619-7078C6E32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12084048"/>
              <a:ext cx="3095625" cy="5226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9D3DB00-9FBA-326E-05ED-05002007B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17310096"/>
              <a:ext cx="3095625" cy="52260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38AB09-01B3-0F6A-7EAA-8E065DFE5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22536145"/>
              <a:ext cx="3095625" cy="5226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44E100-A2CB-366B-0D76-BB55CF800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27762193"/>
              <a:ext cx="3095625" cy="52260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B9A20EA-A9B6-ACFD-78EA-4A87B4116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32988242"/>
              <a:ext cx="3095625" cy="5226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0545B04-703B-106C-F67F-B30CFBEF8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38214290"/>
              <a:ext cx="3095625" cy="522604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0D649F-9312-EB67-DE6F-63042B2AF1A6}"/>
                </a:ext>
              </a:extLst>
            </p:cNvPr>
            <p:cNvGrpSpPr/>
            <p:nvPr/>
          </p:nvGrpSpPr>
          <p:grpSpPr>
            <a:xfrm>
              <a:off x="4537074" y="833438"/>
              <a:ext cx="3106739" cy="6024561"/>
              <a:chOff x="4537074" y="833438"/>
              <a:chExt cx="3106739" cy="602456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A005928-C6A5-3571-ACFA-065B7A354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13" t="23797" r="37396"/>
              <a:stretch/>
            </p:blipFill>
            <p:spPr>
              <a:xfrm>
                <a:off x="4537074" y="1631950"/>
                <a:ext cx="3095625" cy="5226049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37209E7-EF90-573F-B68C-0B67B68F7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05" t="12153" r="37304" b="77500"/>
              <a:stretch/>
            </p:blipFill>
            <p:spPr>
              <a:xfrm>
                <a:off x="4548187" y="833438"/>
                <a:ext cx="3095626" cy="709612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B37ED7-37C5-8304-A01B-C3065AB10F95}"/>
              </a:ext>
            </a:extLst>
          </p:cNvPr>
          <p:cNvSpPr/>
          <p:nvPr/>
        </p:nvSpPr>
        <p:spPr>
          <a:xfrm>
            <a:off x="10024845" y="528506"/>
            <a:ext cx="2167153" cy="632949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0D808-DFE0-DB35-5D07-5B54F5A2F097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EA6AC1-1497-32DE-3951-DD855FCBD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0" y="0"/>
            <a:ext cx="12192000" cy="503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E3231-EDE6-BFDB-2734-A210C3913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527" y="41583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5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F60AA-8985-F03E-4A84-9CAE9CF4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B57051-0719-4C26-4D23-1416C6DCC990}"/>
              </a:ext>
            </a:extLst>
          </p:cNvPr>
          <p:cNvGrpSpPr/>
          <p:nvPr/>
        </p:nvGrpSpPr>
        <p:grpSpPr>
          <a:xfrm>
            <a:off x="4542630" y="840515"/>
            <a:ext cx="3106739" cy="42606901"/>
            <a:chOff x="4537074" y="833438"/>
            <a:chExt cx="3106739" cy="4260690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1773B8-D44B-D40E-4181-11F9D1873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6857999"/>
              <a:ext cx="3095625" cy="522604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9EE0C2D-DF39-F0A8-4619-7078C6E32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12084048"/>
              <a:ext cx="3095625" cy="522604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9D3DB00-9FBA-326E-05ED-05002007B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17310096"/>
              <a:ext cx="3095625" cy="522604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38AB09-01B3-0F6A-7EAA-8E065DFE5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22536145"/>
              <a:ext cx="3095625" cy="52260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544E100-A2CB-366B-0D76-BB55CF800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27762193"/>
              <a:ext cx="3095625" cy="522604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B9A20EA-A9B6-ACFD-78EA-4A87B41169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32988242"/>
              <a:ext cx="3095625" cy="522604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0545B04-703B-106C-F67F-B30CFBEF8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48187" y="38214290"/>
              <a:ext cx="3095625" cy="5226049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80D649F-9312-EB67-DE6F-63042B2AF1A6}"/>
                </a:ext>
              </a:extLst>
            </p:cNvPr>
            <p:cNvGrpSpPr/>
            <p:nvPr/>
          </p:nvGrpSpPr>
          <p:grpSpPr>
            <a:xfrm>
              <a:off x="4537074" y="833438"/>
              <a:ext cx="3106739" cy="6024561"/>
              <a:chOff x="4537074" y="833438"/>
              <a:chExt cx="3106739" cy="602456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A005928-C6A5-3571-ACFA-065B7A3548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213" t="23797" r="37396"/>
              <a:stretch/>
            </p:blipFill>
            <p:spPr>
              <a:xfrm>
                <a:off x="4537074" y="1631950"/>
                <a:ext cx="3095625" cy="5226049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37209E7-EF90-573F-B68C-0B67B68F7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05" t="12153" r="37304" b="77500"/>
              <a:stretch/>
            </p:blipFill>
            <p:spPr>
              <a:xfrm>
                <a:off x="4548187" y="833438"/>
                <a:ext cx="3095626" cy="709612"/>
              </a:xfrm>
              <a:prstGeom prst="rect">
                <a:avLst/>
              </a:prstGeom>
            </p:spPr>
          </p:pic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B37ED7-37C5-8304-A01B-C3065AB10F95}"/>
              </a:ext>
            </a:extLst>
          </p:cNvPr>
          <p:cNvSpPr/>
          <p:nvPr/>
        </p:nvSpPr>
        <p:spPr>
          <a:xfrm>
            <a:off x="10024845" y="528506"/>
            <a:ext cx="2167153" cy="632949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0D808-DFE0-DB35-5D07-5B54F5A2F097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EA6AC1-1497-32DE-3951-DD855FCBD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0" y="0"/>
            <a:ext cx="12192000" cy="5033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8E3231-EDE6-BFDB-2734-A210C3913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2" y="151999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1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CD5C0D-BE37-D860-DDC1-6CA98758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92FA11-51C5-08E2-2C9F-D44001147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2" y="151999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CD5C0D-BE37-D860-DDC1-6CA98758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492FA11-51C5-08E2-2C9F-D44001147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82" y="301885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8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웹사이트이(가) 표시된 사진&#10;&#10;자동 생성된 설명">
            <a:extLst>
              <a:ext uri="{FF2B5EF4-FFF2-40B4-BE49-F238E27FC236}">
                <a16:creationId xmlns:a16="http://schemas.microsoft.com/office/drawing/2014/main" id="{4DF044CA-EFF1-14AF-6455-5CAD4694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4B7127-67FB-355D-9E59-7992295F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그림 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02E8007-27A1-11EB-3A0C-9899238E4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756" y="4650822"/>
            <a:ext cx="503033" cy="16492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FFA552F-0AC4-1950-FC6F-8E443AB543EA}"/>
              </a:ext>
            </a:extLst>
          </p:cNvPr>
          <p:cNvSpPr/>
          <p:nvPr/>
        </p:nvSpPr>
        <p:spPr>
          <a:xfrm>
            <a:off x="7785502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BE95E2-3406-D6C4-53EC-5BA50BC8786A}"/>
              </a:ext>
            </a:extLst>
          </p:cNvPr>
          <p:cNvSpPr/>
          <p:nvPr/>
        </p:nvSpPr>
        <p:spPr>
          <a:xfrm>
            <a:off x="7785502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5829-660A-80BD-19C0-08E7EA8BB42B}"/>
              </a:ext>
            </a:extLst>
          </p:cNvPr>
          <p:cNvSpPr txBox="1"/>
          <p:nvPr/>
        </p:nvSpPr>
        <p:spPr>
          <a:xfrm>
            <a:off x="7785502" y="231906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  <a:endParaRPr lang="ko-KR" altLang="en-US" sz="12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76D11-3AE0-D29F-7CAC-C46FFE7316D9}"/>
              </a:ext>
            </a:extLst>
          </p:cNvPr>
          <p:cNvSpPr txBox="1"/>
          <p:nvPr/>
        </p:nvSpPr>
        <p:spPr>
          <a:xfrm>
            <a:off x="7785502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053831-76D0-7CD2-71AC-EB4F63CFB481}"/>
              </a:ext>
            </a:extLst>
          </p:cNvPr>
          <p:cNvSpPr/>
          <p:nvPr/>
        </p:nvSpPr>
        <p:spPr>
          <a:xfrm>
            <a:off x="7785502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6FC7F50-D410-AE26-1DE9-0C9EEC24D862}"/>
              </a:ext>
            </a:extLst>
          </p:cNvPr>
          <p:cNvGrpSpPr/>
          <p:nvPr/>
        </p:nvGrpSpPr>
        <p:grpSpPr>
          <a:xfrm>
            <a:off x="0" y="1704513"/>
            <a:ext cx="1829313" cy="2263805"/>
            <a:chOff x="0" y="1704513"/>
            <a:chExt cx="1829313" cy="226380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508195-50F4-819D-3AF4-A8E0FEAC0272}"/>
                </a:ext>
              </a:extLst>
            </p:cNvPr>
            <p:cNvSpPr/>
            <p:nvPr/>
          </p:nvSpPr>
          <p:spPr>
            <a:xfrm>
              <a:off x="1731146" y="1803857"/>
              <a:ext cx="98167" cy="208863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4895CC-C339-D5DC-9E0A-E9A50B9A9FF7}"/>
                </a:ext>
              </a:extLst>
            </p:cNvPr>
            <p:cNvSpPr/>
            <p:nvPr/>
          </p:nvSpPr>
          <p:spPr>
            <a:xfrm>
              <a:off x="0" y="1704513"/>
              <a:ext cx="1731145" cy="2263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EC9103-8CB7-CD68-3006-87CA7B90203A}"/>
              </a:ext>
            </a:extLst>
          </p:cNvPr>
          <p:cNvGrpSpPr/>
          <p:nvPr/>
        </p:nvGrpSpPr>
        <p:grpSpPr>
          <a:xfrm>
            <a:off x="-8878" y="1704513"/>
            <a:ext cx="1829313" cy="2263805"/>
            <a:chOff x="0" y="1704513"/>
            <a:chExt cx="1829313" cy="22638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69ED07-24CA-2797-5DAB-53D8BB197A63}"/>
                </a:ext>
              </a:extLst>
            </p:cNvPr>
            <p:cNvSpPr/>
            <p:nvPr/>
          </p:nvSpPr>
          <p:spPr>
            <a:xfrm>
              <a:off x="1731146" y="1803857"/>
              <a:ext cx="98167" cy="208863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FA82DF-D40E-8285-334C-A762006EC3B4}"/>
                </a:ext>
              </a:extLst>
            </p:cNvPr>
            <p:cNvSpPr/>
            <p:nvPr/>
          </p:nvSpPr>
          <p:spPr>
            <a:xfrm>
              <a:off x="0" y="1704513"/>
              <a:ext cx="1731145" cy="2263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7F1B165-8AC9-FCBF-8FEE-CFF9B4668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3272" r="53004" b="26728"/>
          <a:stretch/>
        </p:blipFill>
        <p:spPr>
          <a:xfrm>
            <a:off x="4370665" y="2281806"/>
            <a:ext cx="1359016" cy="2743200"/>
          </a:xfrm>
          <a:prstGeom prst="roundRect">
            <a:avLst>
              <a:gd name="adj" fmla="val 13599"/>
            </a:avLst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446DBC-934D-AD18-414A-045C259E39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488" y="470379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8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A65AC0-A63B-2E41-677A-7CCA81D60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A358A9-1DDF-4698-AA7F-021C30598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82" y="301885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3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A65AC0-A63B-2E41-677A-7CCA81D60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A358A9-1DDF-4698-AA7F-021C30598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16" y="359389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4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CD5C0D-BE37-D860-DDC1-6CA98758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2C127A-3F69-EE8B-ACA0-BAA915B242A1}"/>
              </a:ext>
            </a:extLst>
          </p:cNvPr>
          <p:cNvSpPr/>
          <p:nvPr/>
        </p:nvSpPr>
        <p:spPr>
          <a:xfrm>
            <a:off x="2347274" y="989814"/>
            <a:ext cx="1555423" cy="260407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90888-B5B6-66C0-A91B-A01913773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9" t="14433" r="39613" b="47596"/>
          <a:stretch/>
        </p:blipFill>
        <p:spPr>
          <a:xfrm>
            <a:off x="2347274" y="989814"/>
            <a:ext cx="3384224" cy="26040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8EC44C-B60E-24D9-9DF8-2D8EDFA73E29}"/>
              </a:ext>
            </a:extLst>
          </p:cNvPr>
          <p:cNvSpPr/>
          <p:nvPr/>
        </p:nvSpPr>
        <p:spPr>
          <a:xfrm>
            <a:off x="5682792" y="915970"/>
            <a:ext cx="1555423" cy="260407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7ACAA-851B-A3E9-194C-9C7D895DA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16" y="359389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5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CD5C0D-BE37-D860-DDC1-6CA98758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2C127A-3F69-EE8B-ACA0-BAA915B242A1}"/>
              </a:ext>
            </a:extLst>
          </p:cNvPr>
          <p:cNvSpPr/>
          <p:nvPr/>
        </p:nvSpPr>
        <p:spPr>
          <a:xfrm>
            <a:off x="2347274" y="989814"/>
            <a:ext cx="1555423" cy="260407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90888-B5B6-66C0-A91B-A01913773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9" t="14433" r="39613" b="47596"/>
          <a:stretch/>
        </p:blipFill>
        <p:spPr>
          <a:xfrm>
            <a:off x="2347274" y="989814"/>
            <a:ext cx="3384224" cy="260407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8EC44C-B60E-24D9-9DF8-2D8EDFA73E29}"/>
              </a:ext>
            </a:extLst>
          </p:cNvPr>
          <p:cNvSpPr/>
          <p:nvPr/>
        </p:nvSpPr>
        <p:spPr>
          <a:xfrm>
            <a:off x="5682792" y="915970"/>
            <a:ext cx="1555423" cy="2604077"/>
          </a:xfrm>
          <a:prstGeom prst="rect">
            <a:avLst/>
          </a:prstGeom>
          <a:solidFill>
            <a:srgbClr val="FBFBFB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7ACAA-851B-A3E9-194C-9C7D895DA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5" y="199409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3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F60AA-8985-F03E-4A84-9CAE9CF4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0D808-DFE0-DB35-5D07-5B54F5A2F097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FDCE22-E5B6-839D-8542-21B6F5B67EAB}"/>
              </a:ext>
            </a:extLst>
          </p:cNvPr>
          <p:cNvSpPr/>
          <p:nvPr/>
        </p:nvSpPr>
        <p:spPr>
          <a:xfrm>
            <a:off x="2283675" y="503339"/>
            <a:ext cx="1474462" cy="635466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F213CD-AB40-BD6F-8C40-CC59DC64C3C0}"/>
              </a:ext>
            </a:extLst>
          </p:cNvPr>
          <p:cNvSpPr/>
          <p:nvPr/>
        </p:nvSpPr>
        <p:spPr>
          <a:xfrm>
            <a:off x="8690864" y="528506"/>
            <a:ext cx="3501136" cy="635466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D77779-9ED2-ADC5-17F0-7F53FBD81295}"/>
              </a:ext>
            </a:extLst>
          </p:cNvPr>
          <p:cNvGrpSpPr/>
          <p:nvPr/>
        </p:nvGrpSpPr>
        <p:grpSpPr>
          <a:xfrm>
            <a:off x="3758137" y="503339"/>
            <a:ext cx="4932727" cy="19539108"/>
            <a:chOff x="3758137" y="503339"/>
            <a:chExt cx="4932727" cy="1953910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648F7DB-64EE-5B5C-8096-5EF965DF6AF6}"/>
                </a:ext>
              </a:extLst>
            </p:cNvPr>
            <p:cNvGrpSpPr/>
            <p:nvPr/>
          </p:nvGrpSpPr>
          <p:grpSpPr>
            <a:xfrm>
              <a:off x="3758137" y="13369143"/>
              <a:ext cx="4932727" cy="6673304"/>
              <a:chOff x="3607135" y="503339"/>
              <a:chExt cx="4932727" cy="667330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7EE5D-234C-8AFB-C337-7E22C42C75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6F0385D-3853-A505-658E-6A23C3DD1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EF510F3-BB1C-205F-8835-7D8F0843CD9F}"/>
                </a:ext>
              </a:extLst>
            </p:cNvPr>
            <p:cNvGrpSpPr/>
            <p:nvPr/>
          </p:nvGrpSpPr>
          <p:grpSpPr>
            <a:xfrm>
              <a:off x="3758137" y="6924439"/>
              <a:ext cx="4932727" cy="6673304"/>
              <a:chOff x="3607135" y="503339"/>
              <a:chExt cx="4932727" cy="66733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694A744-E178-B423-AC96-E9D2E2737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ABAD290-203E-80D2-3706-B338477D7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64F1AF3-DEC5-A903-1B08-4E49304FD037}"/>
                </a:ext>
              </a:extLst>
            </p:cNvPr>
            <p:cNvGrpSpPr/>
            <p:nvPr/>
          </p:nvGrpSpPr>
          <p:grpSpPr>
            <a:xfrm>
              <a:off x="3758137" y="503339"/>
              <a:ext cx="4932727" cy="6673304"/>
              <a:chOff x="3607135" y="503339"/>
              <a:chExt cx="4932727" cy="667330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F3120C3-D497-A37C-9196-0E9BDCCDC1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E5B87B5-D222-C192-1B7C-617B3DB4A4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1EA6AC1-1497-32DE-3951-DD855FCBDD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0" y="0"/>
            <a:ext cx="12192000" cy="5033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C94CF06-1195-BC1F-9DEB-7AE55577F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7" r="90469" b="84306"/>
          <a:stretch/>
        </p:blipFill>
        <p:spPr>
          <a:xfrm>
            <a:off x="0" y="1752600"/>
            <a:ext cx="1162050" cy="4000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B4DA10-C1B7-1C73-DB56-FB6F5DB4F4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r="87891" b="81667"/>
          <a:stretch/>
        </p:blipFill>
        <p:spPr>
          <a:xfrm>
            <a:off x="0" y="771524"/>
            <a:ext cx="1476375" cy="48577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7C81BFF-0542-1E15-1F5C-065D61F310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5" y="199409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F60AA-8985-F03E-4A84-9CAE9CF4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0D808-DFE0-DB35-5D07-5B54F5A2F097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FDCE22-E5B6-839D-8542-21B6F5B67EAB}"/>
              </a:ext>
            </a:extLst>
          </p:cNvPr>
          <p:cNvSpPr/>
          <p:nvPr/>
        </p:nvSpPr>
        <p:spPr>
          <a:xfrm>
            <a:off x="2283675" y="503339"/>
            <a:ext cx="1474462" cy="635466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F213CD-AB40-BD6F-8C40-CC59DC64C3C0}"/>
              </a:ext>
            </a:extLst>
          </p:cNvPr>
          <p:cNvSpPr/>
          <p:nvPr/>
        </p:nvSpPr>
        <p:spPr>
          <a:xfrm>
            <a:off x="8690864" y="528506"/>
            <a:ext cx="3501136" cy="635466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D77779-9ED2-ADC5-17F0-7F53FBD81295}"/>
              </a:ext>
            </a:extLst>
          </p:cNvPr>
          <p:cNvGrpSpPr/>
          <p:nvPr/>
        </p:nvGrpSpPr>
        <p:grpSpPr>
          <a:xfrm>
            <a:off x="3758137" y="-12681108"/>
            <a:ext cx="4932727" cy="19539108"/>
            <a:chOff x="3758137" y="503339"/>
            <a:chExt cx="4932727" cy="1953910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648F7DB-64EE-5B5C-8096-5EF965DF6AF6}"/>
                </a:ext>
              </a:extLst>
            </p:cNvPr>
            <p:cNvGrpSpPr/>
            <p:nvPr/>
          </p:nvGrpSpPr>
          <p:grpSpPr>
            <a:xfrm>
              <a:off x="3758137" y="13369143"/>
              <a:ext cx="4932727" cy="6673304"/>
              <a:chOff x="3607135" y="503339"/>
              <a:chExt cx="4932727" cy="667330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7EE5D-234C-8AFB-C337-7E22C42C75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6F0385D-3853-A505-658E-6A23C3DD1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EF510F3-BB1C-205F-8835-7D8F0843CD9F}"/>
                </a:ext>
              </a:extLst>
            </p:cNvPr>
            <p:cNvGrpSpPr/>
            <p:nvPr/>
          </p:nvGrpSpPr>
          <p:grpSpPr>
            <a:xfrm>
              <a:off x="3758137" y="6924439"/>
              <a:ext cx="4932727" cy="6673304"/>
              <a:chOff x="3607135" y="503339"/>
              <a:chExt cx="4932727" cy="66733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694A744-E178-B423-AC96-E9D2E2737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ABAD290-203E-80D2-3706-B338477D7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64F1AF3-DEC5-A903-1B08-4E49304FD037}"/>
                </a:ext>
              </a:extLst>
            </p:cNvPr>
            <p:cNvGrpSpPr/>
            <p:nvPr/>
          </p:nvGrpSpPr>
          <p:grpSpPr>
            <a:xfrm>
              <a:off x="3758137" y="503339"/>
              <a:ext cx="4932727" cy="6673304"/>
              <a:chOff x="3607135" y="503339"/>
              <a:chExt cx="4932727" cy="667330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F3120C3-D497-A37C-9196-0E9BDCCDC1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E5B87B5-D222-C192-1B7C-617B3DB4A4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1EA6AC1-1497-32DE-3951-DD855FCBDD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0" y="0"/>
            <a:ext cx="12192000" cy="5033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3920207-1A57-9CE8-BFD8-55DD4E98F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7" r="90469" b="84306"/>
          <a:stretch/>
        </p:blipFill>
        <p:spPr>
          <a:xfrm>
            <a:off x="0" y="1752600"/>
            <a:ext cx="1162050" cy="400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017415-2222-C372-9168-EA356D59F4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r="87891" b="81667"/>
          <a:stretch/>
        </p:blipFill>
        <p:spPr>
          <a:xfrm>
            <a:off x="0" y="771524"/>
            <a:ext cx="1476375" cy="485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686C50-205B-5658-1275-77506D26B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5" y="199409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8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F60AA-8985-F03E-4A84-9CAE9CF4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0D808-DFE0-DB35-5D07-5B54F5A2F097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FDCE22-E5B6-839D-8542-21B6F5B67EAB}"/>
              </a:ext>
            </a:extLst>
          </p:cNvPr>
          <p:cNvSpPr/>
          <p:nvPr/>
        </p:nvSpPr>
        <p:spPr>
          <a:xfrm>
            <a:off x="2283675" y="503339"/>
            <a:ext cx="1474462" cy="635466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F213CD-AB40-BD6F-8C40-CC59DC64C3C0}"/>
              </a:ext>
            </a:extLst>
          </p:cNvPr>
          <p:cNvSpPr/>
          <p:nvPr/>
        </p:nvSpPr>
        <p:spPr>
          <a:xfrm>
            <a:off x="8690864" y="528506"/>
            <a:ext cx="3501136" cy="635466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D77779-9ED2-ADC5-17F0-7F53FBD81295}"/>
              </a:ext>
            </a:extLst>
          </p:cNvPr>
          <p:cNvGrpSpPr/>
          <p:nvPr/>
        </p:nvGrpSpPr>
        <p:grpSpPr>
          <a:xfrm>
            <a:off x="3758137" y="503339"/>
            <a:ext cx="4932727" cy="19539108"/>
            <a:chOff x="3758137" y="503339"/>
            <a:chExt cx="4932727" cy="1953910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648F7DB-64EE-5B5C-8096-5EF965DF6AF6}"/>
                </a:ext>
              </a:extLst>
            </p:cNvPr>
            <p:cNvGrpSpPr/>
            <p:nvPr/>
          </p:nvGrpSpPr>
          <p:grpSpPr>
            <a:xfrm>
              <a:off x="3758137" y="13369143"/>
              <a:ext cx="4932727" cy="6673304"/>
              <a:chOff x="3607135" y="503339"/>
              <a:chExt cx="4932727" cy="667330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7EE5D-234C-8AFB-C337-7E22C42C75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6F0385D-3853-A505-658E-6A23C3DD1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EF510F3-BB1C-205F-8835-7D8F0843CD9F}"/>
                </a:ext>
              </a:extLst>
            </p:cNvPr>
            <p:cNvGrpSpPr/>
            <p:nvPr/>
          </p:nvGrpSpPr>
          <p:grpSpPr>
            <a:xfrm>
              <a:off x="3758137" y="6924439"/>
              <a:ext cx="4932727" cy="6673304"/>
              <a:chOff x="3607135" y="503339"/>
              <a:chExt cx="4932727" cy="66733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694A744-E178-B423-AC96-E9D2E2737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ABAD290-203E-80D2-3706-B338477D7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64F1AF3-DEC5-A903-1B08-4E49304FD037}"/>
                </a:ext>
              </a:extLst>
            </p:cNvPr>
            <p:cNvGrpSpPr/>
            <p:nvPr/>
          </p:nvGrpSpPr>
          <p:grpSpPr>
            <a:xfrm>
              <a:off x="3758137" y="503339"/>
              <a:ext cx="4932727" cy="6673304"/>
              <a:chOff x="3607135" y="503339"/>
              <a:chExt cx="4932727" cy="667330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F3120C3-D497-A37C-9196-0E9BDCCDC1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E5B87B5-D222-C192-1B7C-617B3DB4A4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1EA6AC1-1497-32DE-3951-DD855FCBDD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0" y="0"/>
            <a:ext cx="12192000" cy="5033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CF3E26-CACB-395E-1D49-4479168DC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7" r="90469" b="84306"/>
          <a:stretch/>
        </p:blipFill>
        <p:spPr>
          <a:xfrm>
            <a:off x="0" y="1752600"/>
            <a:ext cx="1162050" cy="400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2BC2F4-3738-ABF1-C164-C80F52EDD7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r="87891" b="81667"/>
          <a:stretch/>
        </p:blipFill>
        <p:spPr>
          <a:xfrm>
            <a:off x="0" y="771524"/>
            <a:ext cx="1476375" cy="485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39A6CF-E796-6AFF-E3A0-E0ADF5A29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5" y="199409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F60AA-8985-F03E-4A84-9CAE9CF4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0D808-DFE0-DB35-5D07-5B54F5A2F097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FDCE22-E5B6-839D-8542-21B6F5B67EAB}"/>
              </a:ext>
            </a:extLst>
          </p:cNvPr>
          <p:cNvSpPr/>
          <p:nvPr/>
        </p:nvSpPr>
        <p:spPr>
          <a:xfrm>
            <a:off x="2283675" y="503339"/>
            <a:ext cx="1474462" cy="635466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F213CD-AB40-BD6F-8C40-CC59DC64C3C0}"/>
              </a:ext>
            </a:extLst>
          </p:cNvPr>
          <p:cNvSpPr/>
          <p:nvPr/>
        </p:nvSpPr>
        <p:spPr>
          <a:xfrm>
            <a:off x="8690864" y="528506"/>
            <a:ext cx="3501136" cy="6354661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BD77779-9ED2-ADC5-17F0-7F53FBD81295}"/>
              </a:ext>
            </a:extLst>
          </p:cNvPr>
          <p:cNvGrpSpPr/>
          <p:nvPr/>
        </p:nvGrpSpPr>
        <p:grpSpPr>
          <a:xfrm>
            <a:off x="3758137" y="503339"/>
            <a:ext cx="4932727" cy="19539108"/>
            <a:chOff x="3758137" y="503339"/>
            <a:chExt cx="4932727" cy="1953910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648F7DB-64EE-5B5C-8096-5EF965DF6AF6}"/>
                </a:ext>
              </a:extLst>
            </p:cNvPr>
            <p:cNvGrpSpPr/>
            <p:nvPr/>
          </p:nvGrpSpPr>
          <p:grpSpPr>
            <a:xfrm>
              <a:off x="3758137" y="13369143"/>
              <a:ext cx="4932727" cy="6673304"/>
              <a:chOff x="3607135" y="503339"/>
              <a:chExt cx="4932727" cy="6673304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D417EE5D-234C-8AFB-C337-7E22C42C75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6F0385D-3853-A505-658E-6A23C3DD1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EF510F3-BB1C-205F-8835-7D8F0843CD9F}"/>
                </a:ext>
              </a:extLst>
            </p:cNvPr>
            <p:cNvGrpSpPr/>
            <p:nvPr/>
          </p:nvGrpSpPr>
          <p:grpSpPr>
            <a:xfrm>
              <a:off x="3758137" y="6924439"/>
              <a:ext cx="4932727" cy="6673304"/>
              <a:chOff x="3607135" y="503339"/>
              <a:chExt cx="4932727" cy="6673304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5694A744-E178-B423-AC96-E9D2E2737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ABAD290-203E-80D2-3706-B338477D7D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64F1AF3-DEC5-A903-1B08-4E49304FD037}"/>
                </a:ext>
              </a:extLst>
            </p:cNvPr>
            <p:cNvGrpSpPr/>
            <p:nvPr/>
          </p:nvGrpSpPr>
          <p:grpSpPr>
            <a:xfrm>
              <a:off x="3758137" y="503339"/>
              <a:ext cx="4932727" cy="6673304"/>
              <a:chOff x="3607135" y="503339"/>
              <a:chExt cx="4932727" cy="667330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9F3120C3-D497-A37C-9196-0E9BDCCDC1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246" r="-3" b="10550"/>
              <a:stretch/>
            </p:blipFill>
            <p:spPr>
              <a:xfrm>
                <a:off x="3607135" y="503339"/>
                <a:ext cx="4932727" cy="563740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FE5B87B5-D222-C192-1B7C-617B3DB4A4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87" t="73914" r="-3" b="10551"/>
              <a:stretch/>
            </p:blipFill>
            <p:spPr>
              <a:xfrm>
                <a:off x="3607135" y="6111240"/>
                <a:ext cx="4932727" cy="1065403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1EA6AC1-1497-32DE-3951-DD855FCBDD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0" y="0"/>
            <a:ext cx="12192000" cy="5033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DCF3E26-CACB-395E-1D49-4479168DC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7" r="90469" b="84306"/>
          <a:stretch/>
        </p:blipFill>
        <p:spPr>
          <a:xfrm>
            <a:off x="0" y="1752600"/>
            <a:ext cx="1162050" cy="400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2BC2F4-3738-ABF1-C164-C80F52EDD7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r="87891" b="81667"/>
          <a:stretch/>
        </p:blipFill>
        <p:spPr>
          <a:xfrm>
            <a:off x="0" y="771524"/>
            <a:ext cx="1476375" cy="485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39A6CF-E796-6AFF-E3A0-E0ADF5A29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8" y="248393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7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C462C8-CC68-35F9-E27B-EA88E9E2C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ED76AD6-51C4-84A8-B7D5-8B733B3CE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8" y="248393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C462C8-CC68-35F9-E27B-EA88E9E2C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ED76AD6-51C4-84A8-B7D5-8B733B3CE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96" y="391845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웹사이트이(가) 표시된 사진&#10;&#10;자동 생성된 설명">
            <a:extLst>
              <a:ext uri="{FF2B5EF4-FFF2-40B4-BE49-F238E27FC236}">
                <a16:creationId xmlns:a16="http://schemas.microsoft.com/office/drawing/2014/main" id="{4DF044CA-EFF1-14AF-6455-5CAD4694D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4B7127-67FB-355D-9E59-7992295FC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8" name="그림 7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002E8007-27A1-11EB-3A0C-9899238E4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756" y="4650822"/>
            <a:ext cx="503033" cy="16492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FFA552F-0AC4-1950-FC6F-8E443AB543EA}"/>
              </a:ext>
            </a:extLst>
          </p:cNvPr>
          <p:cNvSpPr/>
          <p:nvPr/>
        </p:nvSpPr>
        <p:spPr>
          <a:xfrm>
            <a:off x="7785502" y="2243579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DBE95E2-3406-D6C4-53EC-5BA50BC8786A}"/>
              </a:ext>
            </a:extLst>
          </p:cNvPr>
          <p:cNvSpPr/>
          <p:nvPr/>
        </p:nvSpPr>
        <p:spPr>
          <a:xfrm>
            <a:off x="7785502" y="2801331"/>
            <a:ext cx="2460396" cy="424206"/>
          </a:xfrm>
          <a:prstGeom prst="roundRect">
            <a:avLst>
              <a:gd name="adj" fmla="val 10000"/>
            </a:avLst>
          </a:prstGeom>
          <a:solidFill>
            <a:schemeClr val="bg1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F5829-660A-80BD-19C0-08E7EA8BB42B}"/>
              </a:ext>
            </a:extLst>
          </p:cNvPr>
          <p:cNvSpPr txBox="1"/>
          <p:nvPr/>
        </p:nvSpPr>
        <p:spPr>
          <a:xfrm>
            <a:off x="7785502" y="2319060"/>
            <a:ext cx="147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 입력해주세요</a:t>
            </a:r>
            <a:endParaRPr lang="ko-KR" altLang="en-US" sz="1200" dirty="0">
              <a:solidFill>
                <a:srgbClr val="CCCC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B76D11-3AE0-D29F-7CAC-C46FFE7316D9}"/>
              </a:ext>
            </a:extLst>
          </p:cNvPr>
          <p:cNvSpPr txBox="1"/>
          <p:nvPr/>
        </p:nvSpPr>
        <p:spPr>
          <a:xfrm>
            <a:off x="7785502" y="2874934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CCCC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비밀번호를 입력해주세요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053831-76D0-7CD2-71AC-EB4F63CFB481}"/>
              </a:ext>
            </a:extLst>
          </p:cNvPr>
          <p:cNvSpPr/>
          <p:nvPr/>
        </p:nvSpPr>
        <p:spPr>
          <a:xfrm>
            <a:off x="7785502" y="3365369"/>
            <a:ext cx="2460396" cy="348792"/>
          </a:xfrm>
          <a:prstGeom prst="rect">
            <a:avLst/>
          </a:prstGeom>
          <a:solidFill>
            <a:srgbClr val="CCCCCC"/>
          </a:solidFill>
          <a:ln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</a:p>
        </p:txBody>
      </p:sp>
      <p:pic>
        <p:nvPicPr>
          <p:cNvPr id="13" name="그림 12" descr="텍스트, 야외, 주차, 스크린샷이(가) 표시된 사진&#10;&#10;자동 생성된 설명">
            <a:extLst>
              <a:ext uri="{FF2B5EF4-FFF2-40B4-BE49-F238E27FC236}">
                <a16:creationId xmlns:a16="http://schemas.microsoft.com/office/drawing/2014/main" id="{C68D497D-8410-1299-8E4F-88CE2DA11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6825" y="1803857"/>
            <a:ext cx="3287970" cy="2088636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6FC7F50-D410-AE26-1DE9-0C9EEC24D862}"/>
              </a:ext>
            </a:extLst>
          </p:cNvPr>
          <p:cNvGrpSpPr/>
          <p:nvPr/>
        </p:nvGrpSpPr>
        <p:grpSpPr>
          <a:xfrm>
            <a:off x="0" y="1704513"/>
            <a:ext cx="1829313" cy="2263805"/>
            <a:chOff x="0" y="1704513"/>
            <a:chExt cx="1829313" cy="226380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2508195-50F4-819D-3AF4-A8E0FEAC0272}"/>
                </a:ext>
              </a:extLst>
            </p:cNvPr>
            <p:cNvSpPr/>
            <p:nvPr/>
          </p:nvSpPr>
          <p:spPr>
            <a:xfrm>
              <a:off x="1731146" y="1803857"/>
              <a:ext cx="98167" cy="208863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64895CC-C339-D5DC-9E0A-E9A50B9A9FF7}"/>
                </a:ext>
              </a:extLst>
            </p:cNvPr>
            <p:cNvSpPr/>
            <p:nvPr/>
          </p:nvSpPr>
          <p:spPr>
            <a:xfrm>
              <a:off x="0" y="1704513"/>
              <a:ext cx="1731145" cy="2263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EC9103-8CB7-CD68-3006-87CA7B90203A}"/>
              </a:ext>
            </a:extLst>
          </p:cNvPr>
          <p:cNvGrpSpPr/>
          <p:nvPr/>
        </p:nvGrpSpPr>
        <p:grpSpPr>
          <a:xfrm>
            <a:off x="-8878" y="1704513"/>
            <a:ext cx="1829313" cy="2263805"/>
            <a:chOff x="0" y="1704513"/>
            <a:chExt cx="1829313" cy="226380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A69ED07-24CA-2797-5DAB-53D8BB197A63}"/>
                </a:ext>
              </a:extLst>
            </p:cNvPr>
            <p:cNvSpPr/>
            <p:nvPr/>
          </p:nvSpPr>
          <p:spPr>
            <a:xfrm>
              <a:off x="1731146" y="1803857"/>
              <a:ext cx="98167" cy="2088636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101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3FA82DF-D40E-8285-334C-A762006EC3B4}"/>
                </a:ext>
              </a:extLst>
            </p:cNvPr>
            <p:cNvSpPr/>
            <p:nvPr/>
          </p:nvSpPr>
          <p:spPr>
            <a:xfrm>
              <a:off x="0" y="1704513"/>
              <a:ext cx="1731145" cy="22638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97F1B165-8AC9-FCBF-8FEE-CFF9B4668C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50" t="33272" r="53004" b="26728"/>
          <a:stretch/>
        </p:blipFill>
        <p:spPr>
          <a:xfrm>
            <a:off x="4370665" y="2281806"/>
            <a:ext cx="1359016" cy="2743200"/>
          </a:xfrm>
          <a:prstGeom prst="roundRect">
            <a:avLst>
              <a:gd name="adj" fmla="val 13599"/>
            </a:avLst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A446DBC-934D-AD18-414A-045C259E39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488" y="4703794"/>
            <a:ext cx="149568" cy="2239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925A46-6161-AEC0-AB8C-A6C7C9BB9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1279ED-CA97-71BE-8565-10EE459B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2ADCD3-4D54-8410-C428-B15C2D87D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96" y="391845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1279ED-CA97-71BE-8565-10EE459B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2ADCD3-4D54-8410-C428-B15C2D87D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16" y="549558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ED6751-55AD-E99E-52E8-B33FF86E5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AE5822-9ACE-CEFB-07AF-5B40D45AF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216" y="549558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9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ED6751-55AD-E99E-52E8-B33FF86E5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AE5822-9ACE-CEFB-07AF-5B40D45AF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94" y="4025372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C462C8-CC68-35F9-E27B-EA88E9E2C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0B73CC-089C-0AA8-865F-B278CC578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894" y="4025372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C462C8-CC68-35F9-E27B-EA88E9E2C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D5BA85-D865-AF23-A598-9556B9BE1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70" y="3910065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3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1279ED-CA97-71BE-8565-10EE459B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B2C139-82E1-E085-DF77-53690F606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2" t="13194" r="29375" b="13194"/>
          <a:stretch/>
        </p:blipFill>
        <p:spPr>
          <a:xfrm>
            <a:off x="3581400" y="914400"/>
            <a:ext cx="5019676" cy="5048250"/>
          </a:xfrm>
          <a:prstGeom prst="roundRect">
            <a:avLst>
              <a:gd name="adj" fmla="val 3195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6A196D-D7B6-4E2E-8B00-DE81D0197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170" y="3910065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5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F1279ED-CA97-71BE-8565-10EE459B8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FB2C139-82E1-E085-DF77-53690F606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2" t="13194" r="29375" b="13194"/>
          <a:stretch/>
        </p:blipFill>
        <p:spPr>
          <a:xfrm>
            <a:off x="3581400" y="914400"/>
            <a:ext cx="5019676" cy="5048250"/>
          </a:xfrm>
          <a:prstGeom prst="roundRect">
            <a:avLst>
              <a:gd name="adj" fmla="val 3195"/>
            </a:avLst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6A196D-D7B6-4E2E-8B00-DE81D0197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70" y="548434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5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ED6751-55AD-E99E-52E8-B33FF86E5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F21193-790B-78EB-27E3-47B63687F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670" y="5484341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ED6751-55AD-E99E-52E8-B33FF86E5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02F0AA-44CF-200A-C5C9-DEABB1F0B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74" y="3957199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4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C05243-1086-6B14-AB91-AA71A7190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B8E8B-BBC0-8A90-7573-0FBB4C569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72" y="470379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1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CD5C0D-BE37-D860-DDC1-6CA98758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63412E-7969-BD5E-D2C3-2EB833C6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74" y="3957199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0CD5C0D-BE37-D860-DDC1-6CA98758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63412E-7969-BD5E-D2C3-2EB833C6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0" y="10713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9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F60AA-8985-F03E-4A84-9CAE9CF4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0D649F-9312-EB67-DE6F-63042B2AF1A6}"/>
              </a:ext>
            </a:extLst>
          </p:cNvPr>
          <p:cNvGrpSpPr/>
          <p:nvPr/>
        </p:nvGrpSpPr>
        <p:grpSpPr>
          <a:xfrm>
            <a:off x="4534241" y="840515"/>
            <a:ext cx="3106739" cy="6024561"/>
            <a:chOff x="4537074" y="833438"/>
            <a:chExt cx="3106739" cy="60245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005928-C6A5-3571-ACFA-065B7A354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37074" y="1631950"/>
              <a:ext cx="3095625" cy="52260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37209E7-EF90-573F-B68C-0B67B68F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05" t="12153" r="37304" b="77500"/>
            <a:stretch/>
          </p:blipFill>
          <p:spPr>
            <a:xfrm>
              <a:off x="4548187" y="833438"/>
              <a:ext cx="3095626" cy="70961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B37ED7-37C5-8304-A01B-C3065AB10F95}"/>
              </a:ext>
            </a:extLst>
          </p:cNvPr>
          <p:cNvSpPr/>
          <p:nvPr/>
        </p:nvSpPr>
        <p:spPr>
          <a:xfrm>
            <a:off x="10024845" y="528506"/>
            <a:ext cx="2167153" cy="632949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0D808-DFE0-DB35-5D07-5B54F5A2F097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EA6AC1-1497-32DE-3951-DD855FCBD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0" y="0"/>
            <a:ext cx="12192000" cy="5033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F2265A-B9FE-F07D-9FF2-51CB534C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6BE01B-89A9-D10D-54C5-489050406B01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로고이(가) 표시된 사진&#10;&#10;자동 생성된 설명">
            <a:extLst>
              <a:ext uri="{FF2B5EF4-FFF2-40B4-BE49-F238E27FC236}">
                <a16:creationId xmlns:a16="http://schemas.microsoft.com/office/drawing/2014/main" id="{01512B15-A5B5-6482-CD2C-15742F98DD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745679-27B3-6FBC-D835-51F820FE2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0" y="1071386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7AF60AA-8985-F03E-4A84-9CAE9CF4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/>
          <a:stretch/>
        </p:blipFill>
        <p:spPr>
          <a:xfrm>
            <a:off x="0" y="528506"/>
            <a:ext cx="12192000" cy="632949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DC3FF-65A7-79D6-9654-DF07FD59357F}"/>
              </a:ext>
            </a:extLst>
          </p:cNvPr>
          <p:cNvSpPr/>
          <p:nvPr/>
        </p:nvSpPr>
        <p:spPr>
          <a:xfrm>
            <a:off x="4472940" y="746760"/>
            <a:ext cx="3299460" cy="88519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52D75F-1D56-D4C0-B177-22B41F27A527}"/>
              </a:ext>
            </a:extLst>
          </p:cNvPr>
          <p:cNvSpPr/>
          <p:nvPr/>
        </p:nvSpPr>
        <p:spPr>
          <a:xfrm>
            <a:off x="4409758" y="1631951"/>
            <a:ext cx="3299460" cy="522604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0D649F-9312-EB67-DE6F-63042B2AF1A6}"/>
              </a:ext>
            </a:extLst>
          </p:cNvPr>
          <p:cNvGrpSpPr/>
          <p:nvPr/>
        </p:nvGrpSpPr>
        <p:grpSpPr>
          <a:xfrm>
            <a:off x="4534241" y="840515"/>
            <a:ext cx="3106739" cy="6024561"/>
            <a:chOff x="4537074" y="833438"/>
            <a:chExt cx="3106739" cy="60245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A005928-C6A5-3571-ACFA-065B7A354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13" t="23797" r="37396"/>
            <a:stretch/>
          </p:blipFill>
          <p:spPr>
            <a:xfrm>
              <a:off x="4537074" y="1631950"/>
              <a:ext cx="3095625" cy="522604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37209E7-EF90-573F-B68C-0B67B68F76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05" t="12153" r="37304" b="77500"/>
            <a:stretch/>
          </p:blipFill>
          <p:spPr>
            <a:xfrm>
              <a:off x="4548187" y="833438"/>
              <a:ext cx="3095626" cy="709612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B37ED7-37C5-8304-A01B-C3065AB10F95}"/>
              </a:ext>
            </a:extLst>
          </p:cNvPr>
          <p:cNvSpPr/>
          <p:nvPr/>
        </p:nvSpPr>
        <p:spPr>
          <a:xfrm>
            <a:off x="10024845" y="528506"/>
            <a:ext cx="2167153" cy="6329494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00D808-DFE0-DB35-5D07-5B54F5A2F097}"/>
              </a:ext>
            </a:extLst>
          </p:cNvPr>
          <p:cNvSpPr/>
          <p:nvPr/>
        </p:nvSpPr>
        <p:spPr>
          <a:xfrm>
            <a:off x="0" y="343949"/>
            <a:ext cx="12191998" cy="18455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EA6AC1-1497-32DE-3951-DD855FCBD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661"/>
          <a:stretch/>
        </p:blipFill>
        <p:spPr>
          <a:xfrm>
            <a:off x="0" y="0"/>
            <a:ext cx="12192000" cy="5033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F2265A-B9FE-F07D-9FF2-51CB534C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6BE01B-89A9-D10D-54C5-489050406B01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로고이(가) 표시된 사진&#10;&#10;자동 생성된 설명">
            <a:extLst>
              <a:ext uri="{FF2B5EF4-FFF2-40B4-BE49-F238E27FC236}">
                <a16:creationId xmlns:a16="http://schemas.microsoft.com/office/drawing/2014/main" id="{01512B15-A5B5-6482-CD2C-15742F98DD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745679-27B3-6FBC-D835-51F820FE2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04" y="21231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9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3F6AAB-83F0-C6FC-6470-C90521B3E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438CEE-D65C-4D74-2B1C-A750FA959F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412C9E-9947-1AB3-F419-BD96936CE473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DB8B85EE-2B23-A1A8-4D1E-3C3DEDE9EF1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5C42B0-F727-69A7-DA22-0120F5EAF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04" y="21231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1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3F6AAB-83F0-C6FC-6470-C90521B3E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438CEE-D65C-4D74-2B1C-A750FA959F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2412C9E-9947-1AB3-F419-BD96936CE473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DB8B85EE-2B23-A1A8-4D1E-3C3DEDE9EF1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8C195C-2E31-2FAB-349F-738747B01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204" y="21231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-0.03359 -0.003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CA7F3-7F4E-E31A-3F6C-50379657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A63629-C2A1-90C5-891C-C459E04DA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ED2E95-A45A-79BB-34D5-A01223638F3F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B69E46E4-1825-A1E0-40A3-9AB51DF627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9433ED-7A41-8A06-EFC1-D8EACAF96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0" y="1071386"/>
            <a:ext cx="149568" cy="223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436922-BCF9-AF14-C9D5-044713BA7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311" y="220702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9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0CA7F3-7F4E-E31A-3F6C-50379657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A63629-C2A1-90C5-891C-C459E04DAE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9ED2E95-A45A-79BB-34D5-A01223638F3F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로고이(가) 표시된 사진&#10;&#10;자동 생성된 설명">
            <a:extLst>
              <a:ext uri="{FF2B5EF4-FFF2-40B4-BE49-F238E27FC236}">
                <a16:creationId xmlns:a16="http://schemas.microsoft.com/office/drawing/2014/main" id="{B69E46E4-1825-A1E0-40A3-9AB51DF627E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49433ED-7A41-8A06-EFC1-D8EACAF96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0" y="1071386"/>
            <a:ext cx="149568" cy="223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A436922-BCF9-AF14-C9D5-044713BA7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533" y="149582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3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AE1B51-BA92-14A4-9246-CF2DAF231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800B4F-8EEA-2480-8B03-BF82D0D524B9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로고이(가) 표시된 사진&#10;&#10;자동 생성된 설명">
            <a:extLst>
              <a:ext uri="{FF2B5EF4-FFF2-40B4-BE49-F238E27FC236}">
                <a16:creationId xmlns:a16="http://schemas.microsoft.com/office/drawing/2014/main" id="{59637F11-D343-B838-F440-4413F8358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D5CFE59-A269-FBE2-6164-E69B949C7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0" y="1071386"/>
            <a:ext cx="149568" cy="223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B94967-37E1-039A-B940-8CD3466A4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533" y="149582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AE1B51-BA92-14A4-9246-CF2DAF2313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800B4F-8EEA-2480-8B03-BF82D0D524B9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로고이(가) 표시된 사진&#10;&#10;자동 생성된 설명">
            <a:extLst>
              <a:ext uri="{FF2B5EF4-FFF2-40B4-BE49-F238E27FC236}">
                <a16:creationId xmlns:a16="http://schemas.microsoft.com/office/drawing/2014/main" id="{59637F11-D343-B838-F440-4413F835831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D5CFE59-A269-FBE2-6164-E69B949C7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0" y="1071386"/>
            <a:ext cx="149568" cy="223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B94967-37E1-039A-B940-8CD3466A4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19" y="6527579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7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C05243-1086-6B14-AB91-AA71A7190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4436D6-336C-6A9F-94EC-A28631010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42" y="388115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9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A8EC3F-05E1-6D88-062B-5BD2188147FF}"/>
              </a:ext>
            </a:extLst>
          </p:cNvPr>
          <p:cNvSpPr/>
          <p:nvPr/>
        </p:nvSpPr>
        <p:spPr>
          <a:xfrm>
            <a:off x="1025134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오랜만이다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E729AC5-0373-7C19-447A-61D854FCF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792" y="6499687"/>
            <a:ext cx="219895" cy="2198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22052-657B-005B-4271-D4ABD3ADB3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AB2D5F8-5BB7-3947-C171-CAAB9CA1BC30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로고이(가) 표시된 사진&#10;&#10;자동 생성된 설명">
            <a:extLst>
              <a:ext uri="{FF2B5EF4-FFF2-40B4-BE49-F238E27FC236}">
                <a16:creationId xmlns:a16="http://schemas.microsoft.com/office/drawing/2014/main" id="{FB92E78D-C0E5-F85C-DFC6-93684DEEC48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E729AC5-0373-7C19-447A-61D854FCF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476" y="6499687"/>
            <a:ext cx="219895" cy="2198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18C7586-D51F-BAD9-2328-4ACB585294A9}"/>
              </a:ext>
            </a:extLst>
          </p:cNvPr>
          <p:cNvSpPr/>
          <p:nvPr/>
        </p:nvSpPr>
        <p:spPr>
          <a:xfrm>
            <a:off x="1025134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오랜만이다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6FCDD1-7C9B-1307-5409-FC41F6B2F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792" y="6499686"/>
            <a:ext cx="219895" cy="219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BC9361-A921-113B-9644-E70B9250CC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4BD0C46-0E40-0397-B344-CEC1C3CCAE65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F6C1F4B4-EF91-B79E-0916-F2DFC8CBEE2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13463 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98CD6B-EAAE-3D7B-9612-05F298A22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524" y="6607625"/>
            <a:ext cx="149568" cy="223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9F3AA91-3F61-EBD1-84BF-6F554CE42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2623A6-21BA-B2AE-BF85-4103B406AA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50263A-83D2-EDF1-B4BB-CCF7B0EF38CD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D614B26B-9B6C-D4ED-F0A3-1368F7D7D2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8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"/>
    </mc:Choice>
    <mc:Fallback xmlns="">
      <p:transition advClick="0" advTm="5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B85B77-A7F1-94F2-FF9A-992818BD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524" y="6607625"/>
            <a:ext cx="149568" cy="223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4C1506-26C5-73BA-38DA-CDBFAEB9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BD435E-8096-5D80-1C22-63F084088790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676A8032-0E01-A8E9-00EF-1F3CE76BF88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B85B77-A7F1-94F2-FF9A-992818BD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432" y="698875"/>
            <a:ext cx="149568" cy="223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0299EE-1491-DE44-B0CE-73918F260A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EF2D87-CC0E-9FAA-2626-85FEF823B7BE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3AB7B03C-A53D-C207-528A-35ED153B2A4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9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7"/>
            <a:ext cx="2213743" cy="6348952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B85B77-A7F1-94F2-FF9A-992818BD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734" y="698875"/>
            <a:ext cx="149568" cy="2239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E659237-B624-F110-58D6-EA6CF8E47C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CAAD06-B168-5D4C-46BD-7966C484D8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48CFB4-469C-6FF5-4B82-FB1D23101F05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고이(가) 표시된 사진&#10;&#10;자동 생성된 설명">
            <a:extLst>
              <a:ext uri="{FF2B5EF4-FFF2-40B4-BE49-F238E27FC236}">
                <a16:creationId xmlns:a16="http://schemas.microsoft.com/office/drawing/2014/main" id="{E38E7E68-0ACC-8222-A502-B08125BDCC6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B85B77-A7F1-94F2-FF9A-992818BD9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48" y="209718"/>
            <a:ext cx="149568" cy="223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A40B4E-96D2-56DF-6D48-2FEC2BB2D4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4599E5-AF88-791C-10D1-167A91F6407A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로고이(가) 표시된 사진&#10;&#10;자동 생성된 설명">
            <a:extLst>
              <a:ext uri="{FF2B5EF4-FFF2-40B4-BE49-F238E27FC236}">
                <a16:creationId xmlns:a16="http://schemas.microsoft.com/office/drawing/2014/main" id="{D166DECE-2635-AC2C-035F-F22DE51FFF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7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4E9B79-838B-66B4-17F7-D48350F7D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B7F29C9-2C5C-F92B-178C-D8A599FAA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524" y="6607625"/>
            <a:ext cx="149568" cy="2239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7A5FCC-72C8-5A3C-EBC5-1F4B14EB7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649" y="155991"/>
            <a:ext cx="219895" cy="219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28D91F-DC1D-C4B1-2676-80B591CC7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1882AC-8BD4-6CC9-4C19-1BEF3207EFD8}"/>
              </a:ext>
            </a:extLst>
          </p:cNvPr>
          <p:cNvCxnSpPr>
            <a:cxnSpLocks/>
          </p:cNvCxnSpPr>
          <p:nvPr/>
        </p:nvCxnSpPr>
        <p:spPr>
          <a:xfrm>
            <a:off x="2601799" y="174845"/>
            <a:ext cx="0" cy="173948"/>
          </a:xfrm>
          <a:prstGeom prst="line">
            <a:avLst/>
          </a:prstGeom>
          <a:ln w="19050">
            <a:solidFill>
              <a:srgbClr val="A3A3A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2C72D4D-6470-1DC7-CE4D-F72D20901F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861947-010E-4CE3-8A22-F5B2F61F2DF2}"/>
              </a:ext>
            </a:extLst>
          </p:cNvPr>
          <p:cNvSpPr/>
          <p:nvPr/>
        </p:nvSpPr>
        <p:spPr>
          <a:xfrm>
            <a:off x="4790115" y="6094463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로고이(가) 표시된 사진&#10;&#10;자동 생성된 설명">
            <a:extLst>
              <a:ext uri="{FF2B5EF4-FFF2-40B4-BE49-F238E27FC236}">
                <a16:creationId xmlns:a16="http://schemas.microsoft.com/office/drawing/2014/main" id="{F3B79ED3-01FE-6E0C-4DE5-E1C1485E845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87097"/>
            <a:ext cx="468398" cy="3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1C447B-99CC-9246-A586-4F751D775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89D1B5-6A86-297B-F3D3-9807A3F1C098}"/>
              </a:ext>
            </a:extLst>
          </p:cNvPr>
          <p:cNvSpPr/>
          <p:nvPr/>
        </p:nvSpPr>
        <p:spPr>
          <a:xfrm>
            <a:off x="4790115" y="6111241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66E45AB3-06F0-4081-DBFF-812E1FCD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78708"/>
            <a:ext cx="468398" cy="374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675443-FA25-23C5-481E-BE6C7060A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548" y="209718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7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1C447B-99CC-9246-A586-4F751D775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89D1B5-6A86-297B-F3D3-9807A3F1C098}"/>
              </a:ext>
            </a:extLst>
          </p:cNvPr>
          <p:cNvSpPr/>
          <p:nvPr/>
        </p:nvSpPr>
        <p:spPr>
          <a:xfrm>
            <a:off x="4790115" y="6111241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66E45AB3-06F0-4081-DBFF-812E1FCD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78708"/>
            <a:ext cx="468398" cy="374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675443-FA25-23C5-481E-BE6C7060A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43" y="492808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3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C05243-1086-6B14-AB91-AA71A7190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4436D6-336C-6A9F-94EC-A28631010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42" y="3881158"/>
            <a:ext cx="149568" cy="223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DD13946-2388-2FE9-2051-A718FB967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5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"/>
    </mc:Choice>
    <mc:Fallback xmlns="">
      <p:transition advClick="0" advTm="5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1C447B-99CC-9246-A586-4F751D775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89D1B5-6A86-297B-F3D3-9807A3F1C098}"/>
              </a:ext>
            </a:extLst>
          </p:cNvPr>
          <p:cNvSpPr/>
          <p:nvPr/>
        </p:nvSpPr>
        <p:spPr>
          <a:xfrm>
            <a:off x="4790115" y="6111241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66E45AB3-06F0-4081-DBFF-812E1FCD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78708"/>
            <a:ext cx="468398" cy="37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639E2E-0491-E0F5-5A0C-7B525F227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7" y="4871864"/>
            <a:ext cx="147600" cy="147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675443-FA25-23C5-481E-BE6C7060A6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43" y="492808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1C447B-99CC-9246-A586-4F751D775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89D1B5-6A86-297B-F3D3-9807A3F1C098}"/>
              </a:ext>
            </a:extLst>
          </p:cNvPr>
          <p:cNvSpPr/>
          <p:nvPr/>
        </p:nvSpPr>
        <p:spPr>
          <a:xfrm>
            <a:off x="4790115" y="6111241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66E45AB3-06F0-4081-DBFF-812E1FCD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78708"/>
            <a:ext cx="468398" cy="37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676833-A74E-32D1-CFBB-5A0F76871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530ACF-3F61-DBA6-A5EB-9E6F20C96C96}"/>
              </a:ext>
            </a:extLst>
          </p:cNvPr>
          <p:cNvSpPr/>
          <p:nvPr/>
        </p:nvSpPr>
        <p:spPr>
          <a:xfrm>
            <a:off x="4790115" y="6086074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로고이(가) 표시된 사진&#10;&#10;자동 생성된 설명">
            <a:extLst>
              <a:ext uri="{FF2B5EF4-FFF2-40B4-BE49-F238E27FC236}">
                <a16:creationId xmlns:a16="http://schemas.microsoft.com/office/drawing/2014/main" id="{CBD880EF-909A-6DB7-8AF0-C5B9FB7CBC8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98" y="5978602"/>
            <a:ext cx="468662" cy="374611"/>
          </a:xfrm>
          <a:prstGeom prst="rect">
            <a:avLst/>
          </a:prstGeom>
        </p:spPr>
      </p:pic>
      <p:pic>
        <p:nvPicPr>
          <p:cNvPr id="16" name="그림 15" descr="로고이(가) 표시된 사진&#10;&#10;자동 생성된 설명">
            <a:extLst>
              <a:ext uri="{FF2B5EF4-FFF2-40B4-BE49-F238E27FC236}">
                <a16:creationId xmlns:a16="http://schemas.microsoft.com/office/drawing/2014/main" id="{D5186BD9-377F-C1D3-B952-EA4DABBBD27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188" y="5978603"/>
            <a:ext cx="468662" cy="374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7DC90DA-26C7-7EDC-BDE8-E22311949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4647501" y="6090407"/>
            <a:ext cx="159391" cy="13422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5579482-F8AE-BFFB-9447-C887ACA43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7" y="4871864"/>
            <a:ext cx="147600" cy="147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F9152E-6371-7AC6-C455-FD9EAC6D2A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43" y="492808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8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2D3E82-012C-25F1-EAF8-69B84ADE57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6D6772-4F6E-9E2E-AF73-20108E6B8FAE}"/>
              </a:ext>
            </a:extLst>
          </p:cNvPr>
          <p:cNvSpPr/>
          <p:nvPr/>
        </p:nvSpPr>
        <p:spPr>
          <a:xfrm>
            <a:off x="4790115" y="6111241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 descr="로고이(가) 표시된 사진&#10;&#10;자동 생성된 설명">
            <a:extLst>
              <a:ext uri="{FF2B5EF4-FFF2-40B4-BE49-F238E27FC236}">
                <a16:creationId xmlns:a16="http://schemas.microsoft.com/office/drawing/2014/main" id="{53D5FD3C-07F2-0AAC-A4F4-B3D1884F28C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78708"/>
            <a:ext cx="468398" cy="3744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D3F061C-546C-C6ED-727F-C6DCA46F0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9BFD9F5-2F38-9BE0-88D1-A677070DE399}"/>
              </a:ext>
            </a:extLst>
          </p:cNvPr>
          <p:cNvSpPr/>
          <p:nvPr/>
        </p:nvSpPr>
        <p:spPr>
          <a:xfrm>
            <a:off x="4790115" y="6086074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 descr="로고이(가) 표시된 사진&#10;&#10;자동 생성된 설명">
            <a:extLst>
              <a:ext uri="{FF2B5EF4-FFF2-40B4-BE49-F238E27FC236}">
                <a16:creationId xmlns:a16="http://schemas.microsoft.com/office/drawing/2014/main" id="{65172234-3D82-7067-8DE9-931249F9726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98" y="5978602"/>
            <a:ext cx="468662" cy="374611"/>
          </a:xfrm>
          <a:prstGeom prst="rect">
            <a:avLst/>
          </a:prstGeom>
        </p:spPr>
      </p:pic>
      <p:pic>
        <p:nvPicPr>
          <p:cNvPr id="29" name="그림 28" descr="로고이(가) 표시된 사진&#10;&#10;자동 생성된 설명">
            <a:extLst>
              <a:ext uri="{FF2B5EF4-FFF2-40B4-BE49-F238E27FC236}">
                <a16:creationId xmlns:a16="http://schemas.microsoft.com/office/drawing/2014/main" id="{B863CF71-BAB8-D160-CB46-6A6BDE018C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00" y="3579352"/>
            <a:ext cx="2056918" cy="164413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53CDCEC-7405-7C71-E59D-4CFF3EF9C4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1780900" y="4065859"/>
            <a:ext cx="750471" cy="6319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7428523-AB7E-AE39-7C94-B41F4C2B0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7" y="4871864"/>
            <a:ext cx="147600" cy="147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DF04A70-B0BB-384E-EA4E-5EF1CE7F0E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43" y="492808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6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1C447B-99CC-9246-A586-4F751D775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89D1B5-6A86-297B-F3D3-9807A3F1C098}"/>
              </a:ext>
            </a:extLst>
          </p:cNvPr>
          <p:cNvSpPr/>
          <p:nvPr/>
        </p:nvSpPr>
        <p:spPr>
          <a:xfrm>
            <a:off x="4790115" y="6111241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66E45AB3-06F0-4081-DBFF-812E1FCD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78708"/>
            <a:ext cx="468398" cy="37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676833-A74E-32D1-CFBB-5A0F76871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530ACF-3F61-DBA6-A5EB-9E6F20C96C96}"/>
              </a:ext>
            </a:extLst>
          </p:cNvPr>
          <p:cNvSpPr/>
          <p:nvPr/>
        </p:nvSpPr>
        <p:spPr>
          <a:xfrm>
            <a:off x="4790115" y="6086074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DC90DA-26C7-7EDC-BDE8-E22311949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4647501" y="6090407"/>
            <a:ext cx="159391" cy="1342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8743FF0-4E18-EFEE-3006-3C2F93E785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1780900" y="4065859"/>
            <a:ext cx="750471" cy="631976"/>
          </a:xfrm>
          <a:prstGeom prst="rect">
            <a:avLst/>
          </a:prstGeom>
        </p:spPr>
      </p:pic>
      <p:pic>
        <p:nvPicPr>
          <p:cNvPr id="23" name="그림 22" descr="로고이(가) 표시된 사진&#10;&#10;자동 생성된 설명">
            <a:extLst>
              <a:ext uri="{FF2B5EF4-FFF2-40B4-BE49-F238E27FC236}">
                <a16:creationId xmlns:a16="http://schemas.microsoft.com/office/drawing/2014/main" id="{32FDE26F-28D5-8970-5EF1-37296861C7A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00" y="3579352"/>
            <a:ext cx="2058249" cy="1645200"/>
          </a:xfrm>
          <a:prstGeom prst="rect">
            <a:avLst/>
          </a:prstGeom>
        </p:spPr>
      </p:pic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04052E45-35BA-D143-F577-402AE42E0ED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67" y="5978708"/>
            <a:ext cx="468398" cy="3744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A92244D-4A28-6A78-BA57-538C5EAAB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7" y="4871864"/>
            <a:ext cx="147600" cy="1476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509598D-75F3-054D-A5BF-FE8C9EBDAB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43" y="492808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8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1C447B-99CC-9246-A586-4F751D775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89D1B5-6A86-297B-F3D3-9807A3F1C098}"/>
              </a:ext>
            </a:extLst>
          </p:cNvPr>
          <p:cNvSpPr/>
          <p:nvPr/>
        </p:nvSpPr>
        <p:spPr>
          <a:xfrm>
            <a:off x="4790115" y="6111241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66E45AB3-06F0-4081-DBFF-812E1FCD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78708"/>
            <a:ext cx="468398" cy="37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676833-A74E-32D1-CFBB-5A0F76871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530ACF-3F61-DBA6-A5EB-9E6F20C96C96}"/>
              </a:ext>
            </a:extLst>
          </p:cNvPr>
          <p:cNvSpPr/>
          <p:nvPr/>
        </p:nvSpPr>
        <p:spPr>
          <a:xfrm>
            <a:off x="4790115" y="6086074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DC90DA-26C7-7EDC-BDE8-E22311949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4647501" y="6090407"/>
            <a:ext cx="159391" cy="134224"/>
          </a:xfrm>
          <a:prstGeom prst="rect">
            <a:avLst/>
          </a:prstGeom>
        </p:spPr>
      </p:pic>
      <p:pic>
        <p:nvPicPr>
          <p:cNvPr id="23" name="그림 22" descr="로고이(가) 표시된 사진&#10;&#10;자동 생성된 설명">
            <a:extLst>
              <a:ext uri="{FF2B5EF4-FFF2-40B4-BE49-F238E27FC236}">
                <a16:creationId xmlns:a16="http://schemas.microsoft.com/office/drawing/2014/main" id="{96EFADC1-8E28-8AB9-9E6C-E4FA360322D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78" y="5978708"/>
            <a:ext cx="468398" cy="374400"/>
          </a:xfrm>
          <a:prstGeom prst="rect">
            <a:avLst/>
          </a:prstGeom>
        </p:spPr>
      </p:pic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9DB95EFD-38BD-FBEB-5F73-B2BE51D486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78" y="5978708"/>
            <a:ext cx="468398" cy="374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D463432-C26E-4A46-834A-EE2904B3D2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4650681" y="6088800"/>
            <a:ext cx="158175" cy="13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AA3A54-00FE-DD1A-22BC-34A0F3B8B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7" y="4871864"/>
            <a:ext cx="147600" cy="147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2109F4-81C7-2904-BD8D-FE0158944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43" y="492808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7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1C447B-99CC-9246-A586-4F751D775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89D1B5-6A86-297B-F3D3-9807A3F1C098}"/>
              </a:ext>
            </a:extLst>
          </p:cNvPr>
          <p:cNvSpPr/>
          <p:nvPr/>
        </p:nvSpPr>
        <p:spPr>
          <a:xfrm>
            <a:off x="4790115" y="6111241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66E45AB3-06F0-4081-DBFF-812E1FCD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78708"/>
            <a:ext cx="468398" cy="37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676833-A74E-32D1-CFBB-5A0F76871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530ACF-3F61-DBA6-A5EB-9E6F20C96C96}"/>
              </a:ext>
            </a:extLst>
          </p:cNvPr>
          <p:cNvSpPr/>
          <p:nvPr/>
        </p:nvSpPr>
        <p:spPr>
          <a:xfrm>
            <a:off x="4790115" y="6086074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DC90DA-26C7-7EDC-BDE8-E22311949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4647501" y="6090407"/>
            <a:ext cx="159391" cy="134224"/>
          </a:xfrm>
          <a:prstGeom prst="rect">
            <a:avLst/>
          </a:prstGeom>
        </p:spPr>
      </p:pic>
      <p:pic>
        <p:nvPicPr>
          <p:cNvPr id="23" name="그림 22" descr="로고이(가) 표시된 사진&#10;&#10;자동 생성된 설명">
            <a:extLst>
              <a:ext uri="{FF2B5EF4-FFF2-40B4-BE49-F238E27FC236}">
                <a16:creationId xmlns:a16="http://schemas.microsoft.com/office/drawing/2014/main" id="{96EFADC1-8E28-8AB9-9E6C-E4FA360322D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78" y="5978708"/>
            <a:ext cx="468398" cy="374400"/>
          </a:xfrm>
          <a:prstGeom prst="rect">
            <a:avLst/>
          </a:prstGeom>
        </p:spPr>
      </p:pic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9DB95EFD-38BD-FBEB-5F73-B2BE51D486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78" y="5978708"/>
            <a:ext cx="468398" cy="374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D463432-C26E-4A46-834A-EE2904B3D2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4650681" y="6088800"/>
            <a:ext cx="158175" cy="13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AA3A54-00FE-DD1A-22BC-34A0F3B8B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7" y="4871864"/>
            <a:ext cx="147600" cy="147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2109F4-81C7-2904-BD8D-FE0158944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9" y="293150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63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366B5-F9FA-F8D5-27BA-70EF974CC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F3F7FE-6832-4E43-48FF-319DA04AF3AE}"/>
              </a:ext>
            </a:extLst>
          </p:cNvPr>
          <p:cNvSpPr/>
          <p:nvPr/>
        </p:nvSpPr>
        <p:spPr>
          <a:xfrm>
            <a:off x="10150679" y="922789"/>
            <a:ext cx="1971413" cy="193785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C2B556-6266-AE58-0C28-C033DFCD92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13946" r="10550" b="78593"/>
          <a:stretch/>
        </p:blipFill>
        <p:spPr>
          <a:xfrm>
            <a:off x="10251346" y="956345"/>
            <a:ext cx="654341" cy="511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13C07D-4C39-FAFF-2B61-4BBCED2F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0" t="20306" b="74679"/>
          <a:stretch/>
        </p:blipFill>
        <p:spPr>
          <a:xfrm>
            <a:off x="10972800" y="1392573"/>
            <a:ext cx="1219200" cy="3439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D77A5A-7BF9-8BDB-24A6-11445C68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3" t="25321" r="7454" b="65382"/>
          <a:stretch/>
        </p:blipFill>
        <p:spPr>
          <a:xfrm>
            <a:off x="10251346" y="1736520"/>
            <a:ext cx="1031847" cy="63756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9DD848-8F7B-9175-C5A0-8A5E53685D87}"/>
              </a:ext>
            </a:extLst>
          </p:cNvPr>
          <p:cNvSpPr/>
          <p:nvPr/>
        </p:nvSpPr>
        <p:spPr>
          <a:xfrm>
            <a:off x="10291216" y="6509858"/>
            <a:ext cx="1241570" cy="209724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334109-4109-57B9-B610-F4CF860A5EEA}"/>
              </a:ext>
            </a:extLst>
          </p:cNvPr>
          <p:cNvSpPr/>
          <p:nvPr/>
        </p:nvSpPr>
        <p:spPr>
          <a:xfrm>
            <a:off x="9973559" y="509046"/>
            <a:ext cx="2213743" cy="6348953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69C2C9-F5D1-293C-A5BB-089E8FBFFB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6" b="92577"/>
          <a:stretch/>
        </p:blipFill>
        <p:spPr>
          <a:xfrm>
            <a:off x="10633434" y="0"/>
            <a:ext cx="1558565" cy="5090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1C447B-99CC-9246-A586-4F751D775C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89D1B5-6A86-297B-F3D3-9807A3F1C098}"/>
              </a:ext>
            </a:extLst>
          </p:cNvPr>
          <p:cNvSpPr/>
          <p:nvPr/>
        </p:nvSpPr>
        <p:spPr>
          <a:xfrm>
            <a:off x="4790115" y="6111241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로고이(가) 표시된 사진&#10;&#10;자동 생성된 설명">
            <a:extLst>
              <a:ext uri="{FF2B5EF4-FFF2-40B4-BE49-F238E27FC236}">
                <a16:creationId xmlns:a16="http://schemas.microsoft.com/office/drawing/2014/main" id="{66E45AB3-06F0-4081-DBFF-812E1FCDD7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20" y="5978708"/>
            <a:ext cx="468398" cy="37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8676833-A74E-32D1-CFBB-5A0F76871A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26" t="87151" r="54358" b="8055"/>
          <a:stretch/>
        </p:blipFill>
        <p:spPr>
          <a:xfrm>
            <a:off x="5327010" y="5975540"/>
            <a:ext cx="587230" cy="3287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530ACF-3F61-DBA6-A5EB-9E6F20C96C96}"/>
              </a:ext>
            </a:extLst>
          </p:cNvPr>
          <p:cNvSpPr/>
          <p:nvPr/>
        </p:nvSpPr>
        <p:spPr>
          <a:xfrm>
            <a:off x="4790115" y="6086074"/>
            <a:ext cx="536894" cy="10500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7DC90DA-26C7-7EDC-BDE8-E223119492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4647501" y="6090407"/>
            <a:ext cx="159391" cy="134224"/>
          </a:xfrm>
          <a:prstGeom prst="rect">
            <a:avLst/>
          </a:prstGeom>
        </p:spPr>
      </p:pic>
      <p:pic>
        <p:nvPicPr>
          <p:cNvPr id="23" name="그림 22" descr="로고이(가) 표시된 사진&#10;&#10;자동 생성된 설명">
            <a:extLst>
              <a:ext uri="{FF2B5EF4-FFF2-40B4-BE49-F238E27FC236}">
                <a16:creationId xmlns:a16="http://schemas.microsoft.com/office/drawing/2014/main" id="{96EFADC1-8E28-8AB9-9E6C-E4FA360322D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78" y="5978708"/>
            <a:ext cx="468398" cy="374400"/>
          </a:xfrm>
          <a:prstGeom prst="rect">
            <a:avLst/>
          </a:prstGeom>
        </p:spPr>
      </p:pic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9DB95EFD-38BD-FBEB-5F73-B2BE51D486D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78" y="5978708"/>
            <a:ext cx="468398" cy="3744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D463432-C26E-4A46-834A-EE2904B3D2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2" t="88827" r="60551" b="9216"/>
          <a:stretch/>
        </p:blipFill>
        <p:spPr>
          <a:xfrm>
            <a:off x="4650681" y="6088800"/>
            <a:ext cx="158175" cy="13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DAA3A54-00FE-DD1A-22BC-34A0F3B8B2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427" y="4871864"/>
            <a:ext cx="147600" cy="1476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82109F4-81C7-2904-BD8D-FE0158944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9" y="2931504"/>
            <a:ext cx="149568" cy="22391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590D6D-9D45-0FAF-4CD6-FEF9800A54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93" y="3020505"/>
            <a:ext cx="816990" cy="81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7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"/>
    </mc:Choice>
    <mc:Fallback xmlns="">
      <p:transition advClick="0" advTm="20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80477F-0BFB-0DEB-E7B6-A5100F85D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2420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4073D3-98BD-8952-D6BD-2861FD777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79" y="2931504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80477F-0BFB-0DEB-E7B6-A5100F85D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2420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4073D3-98BD-8952-D6BD-2861FD777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66" y="331704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94D7E9-9CDD-BD63-C42D-A830FE8C1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569D3C-651C-83ED-02E0-799D4224B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66" y="3317043"/>
            <a:ext cx="149568" cy="22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8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469</Words>
  <Application>Microsoft Office PowerPoint</Application>
  <PresentationFormat>와이드스크린</PresentationFormat>
  <Paragraphs>210</Paragraphs>
  <Slides>162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162</vt:i4>
      </vt:variant>
    </vt:vector>
  </HeadingPairs>
  <TitlesOfParts>
    <vt:vector size="166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이창헌</dc:creator>
  <cp:lastModifiedBy>이창헌</cp:lastModifiedBy>
  <cp:revision>148</cp:revision>
  <dcterms:created xsi:type="dcterms:W3CDTF">2023-04-10T05:50:20Z</dcterms:created>
  <dcterms:modified xsi:type="dcterms:W3CDTF">2023-05-04T05:01:49Z</dcterms:modified>
</cp:coreProperties>
</file>